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067BFCC-8D91-4E1A-9E5F-3D84BACA591C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74143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C4F61CF-822A-4BEE-95C4-0E9815CB0E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B41EFF5-E726-4417-B31F-B1DAF871A10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FF8E3C7-841B-440D-9E1B-610326642F34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E62BA2-1FB3-41C5-ADD7-FCE71587BED5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0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F37F03-F5DC-4990-A453-56053FE42D71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100BBA-45B1-4156-B77D-BA523784A89E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/>
              <a:t>String </a:t>
            </a:r>
            <a:r>
              <a:rPr lang="en-US" baseline="0" dirty="0"/>
              <a:t>obfuscation using LCG for DLL names &amp; ROR13 hashes for function names, see https://www.tophertimzen.com/blog/shellcodeTechniquesCPP/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4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57FF25-D540-4DA6-913D-4B10C1F26D3E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2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861DA4A-9C23-4532-8C2B-A99AE0D9C5C2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2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A49730-6349-4F10-B0C3-24DE10F70002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C4926D-747A-4F6F-8F78-692F86C09FF1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F1A28B-0D8B-4E9C-93A8-0BADEE9B87B2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236F3F-5D3F-4539-A7FB-B18BFA9AE09A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5BE1AFE-1847-4716-B986-FAE653F40F4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BD9177B-75CA-4EF9-9137-D4942C36E54F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772E72-291F-4D1D-BCDB-B7666B78EA92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063" y="1987920"/>
            <a:ext cx="8064500" cy="2011830"/>
          </a:xfrm>
        </p:spPr>
        <p:txBody>
          <a:bodyPr anchor="b">
            <a:normAutofit/>
          </a:bodyPr>
          <a:lstStyle>
            <a:lvl1pPr algn="l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4003829"/>
            <a:ext cx="8064500" cy="755968"/>
          </a:xfrm>
        </p:spPr>
        <p:txBody>
          <a:bodyPr>
            <a:normAutofit/>
          </a:bodyPr>
          <a:lstStyle>
            <a:lvl1pPr marL="0" indent="0" algn="l">
              <a:buNone/>
              <a:defRPr sz="2205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9806" y="4766239"/>
            <a:ext cx="2532756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8062" y="4766240"/>
            <a:ext cx="5380534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414" y="1577266"/>
            <a:ext cx="2394148" cy="402483"/>
          </a:xfrm>
        </p:spPr>
        <p:txBody>
          <a:bodyPr/>
          <a:lstStyle/>
          <a:p>
            <a:pPr lvl="0"/>
            <a:fld id="{1B0EB007-7F08-4528-924A-EDC3DD8E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35" y="5177971"/>
            <a:ext cx="8771469" cy="903187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5235" y="1077000"/>
            <a:ext cx="8764610" cy="3755556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6081158"/>
            <a:ext cx="8770144" cy="823345"/>
          </a:xfrm>
        </p:spPr>
        <p:txBody>
          <a:bodyPr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1"/>
            <a:ext cx="8770144" cy="3089201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022494"/>
            <a:ext cx="8568531" cy="1467018"/>
          </a:xfrm>
        </p:spPr>
        <p:txBody>
          <a:bodyPr anchor="ctr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6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54" y="830631"/>
            <a:ext cx="8393520" cy="3038238"/>
          </a:xfrm>
        </p:spPr>
        <p:txBody>
          <a:bodyPr anchor="ctr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78066" y="3868870"/>
            <a:ext cx="7931494" cy="48991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47" y="4601720"/>
            <a:ext cx="8575534" cy="905293"/>
          </a:xfrm>
        </p:spPr>
        <p:txBody>
          <a:bodyPr anchor="ctr">
            <a:normAutofit/>
          </a:bodyPr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8261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5166" y="890362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1208" y="3330457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6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1239776"/>
            <a:ext cx="8571157" cy="2768833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038" y="4021593"/>
            <a:ext cx="8569863" cy="1102188"/>
          </a:xfrm>
        </p:spPr>
        <p:txBody>
          <a:bodyPr anchor="t"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913" y="417650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5241" y="417650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4150" y="839964"/>
            <a:ext cx="7031235" cy="1437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55242" y="2427385"/>
            <a:ext cx="2822575" cy="680481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5241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0487" y="2426562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38882" y="3201197"/>
            <a:ext cx="2822575" cy="3703306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2808" y="2417229"/>
            <a:ext cx="2822575" cy="690638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602809" y="3201744"/>
            <a:ext cx="2822575" cy="3702763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4151" y="839964"/>
            <a:ext cx="7035694" cy="14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5524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5241" y="2570290"/>
            <a:ext cx="2822575" cy="16615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5241" y="5286816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061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29060" y="2570290"/>
            <a:ext cx="2822575" cy="1664343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27942" y="5286815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07269" y="4534196"/>
            <a:ext cx="2822575" cy="7526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607268" y="2570291"/>
            <a:ext cx="2822575" cy="166330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607166" y="5286813"/>
            <a:ext cx="2822575" cy="1617688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D30F60-CC24-4443-8BA9-F90E1F952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2419096"/>
            <a:ext cx="8770144" cy="44854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171DCE-B6F1-41C8-8AEE-A79D1C2E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1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4279" y="823632"/>
            <a:ext cx="1701105" cy="468337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241" y="822466"/>
            <a:ext cx="6921098" cy="4684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1" y="419983"/>
            <a:ext cx="735513" cy="402483"/>
          </a:xfrm>
        </p:spPr>
        <p:txBody>
          <a:bodyPr/>
          <a:lstStyle/>
          <a:p>
            <a:pPr lvl="0"/>
            <a:fld id="{819F17E0-386A-460F-85B0-C2A7DF40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D2D2CA-6C1D-4632-911D-997154B1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7013"/>
            <a:ext cx="10080625" cy="2052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830632"/>
            <a:ext cx="8770144" cy="3088614"/>
          </a:xfrm>
        </p:spPr>
        <p:txBody>
          <a:bodyPr anchor="b">
            <a:normAutofit/>
          </a:bodyPr>
          <a:lstStyle>
            <a:lvl1pPr algn="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4014329"/>
            <a:ext cx="8770145" cy="1492682"/>
          </a:xfrm>
        </p:spPr>
        <p:txBody>
          <a:bodyPr>
            <a:normAutofit/>
          </a:bodyPr>
          <a:lstStyle>
            <a:lvl1pPr marL="0" indent="0" algn="r">
              <a:buNone/>
              <a:defRPr sz="242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31913" y="419983"/>
            <a:ext cx="2406749" cy="402483"/>
          </a:xfrm>
        </p:spPr>
        <p:txBody>
          <a:bodyPr/>
          <a:lstStyle>
            <a:lvl1pPr algn="r"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241" y="419983"/>
            <a:ext cx="5325463" cy="4024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9872" y="419983"/>
            <a:ext cx="735512" cy="402483"/>
          </a:xfrm>
        </p:spPr>
        <p:txBody>
          <a:bodyPr/>
          <a:lstStyle/>
          <a:p>
            <a:pPr lvl="0"/>
            <a:fld id="{C904CAE4-3377-4428-A4EB-06DA0A19B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241" y="2419096"/>
            <a:ext cx="4311142" cy="4485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7592" y="2419096"/>
            <a:ext cx="4307791" cy="4485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3E3E9F-056B-41A3-8698-06AB361F2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148" y="839964"/>
            <a:ext cx="7031236" cy="14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404" y="2407237"/>
            <a:ext cx="4060978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240" y="3453186"/>
            <a:ext cx="4311142" cy="3451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67755" y="2407237"/>
            <a:ext cx="4057629" cy="908210"/>
          </a:xfrm>
        </p:spPr>
        <p:txBody>
          <a:bodyPr anchor="b">
            <a:normAutofit/>
          </a:bodyPr>
          <a:lstStyle>
            <a:lvl1pPr marL="0" indent="0">
              <a:buNone/>
              <a:defRPr sz="3086" b="0">
                <a:solidFill>
                  <a:schemeClr val="tx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591" y="3453186"/>
            <a:ext cx="4307793" cy="3451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DA77DF-55BB-4D4F-B910-116C3796D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310E8A-EAEA-49BE-B400-AA4D72B61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D65BC-E125-4C43-938A-0665AA998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80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3402211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66" y="823164"/>
            <a:ext cx="5141119" cy="60813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3402211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DA0D67-5F77-4876-8B7C-8E7F365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41" y="1679928"/>
            <a:ext cx="4493209" cy="1763924"/>
          </a:xfrm>
        </p:spPr>
        <p:txBody>
          <a:bodyPr anchor="b"/>
          <a:lstStyle>
            <a:lvl1pPr algn="l"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131" y="828105"/>
            <a:ext cx="4050588" cy="6076398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241" y="3443852"/>
            <a:ext cx="4493209" cy="3460651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8B685C-D507-4AE0-A577-AFCF85D31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7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1191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148" y="842580"/>
            <a:ext cx="7031236" cy="142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241" y="2419096"/>
            <a:ext cx="8770144" cy="448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38" y="7006700"/>
            <a:ext cx="235634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241" y="7006144"/>
            <a:ext cx="626258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449" y="419983"/>
            <a:ext cx="2179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FB2EF17-CD70-47FB-97D5-D52E58A1C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1007943" rtl="0" eaLnBrk="1" latinLnBrk="0" hangingPunct="1">
        <a:lnSpc>
          <a:spcPct val="90000"/>
        </a:lnSpc>
        <a:spcBef>
          <a:spcPct val="0"/>
        </a:spcBef>
        <a:buNone/>
        <a:defRPr sz="440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re-on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846017" y="1493133"/>
            <a:ext cx="7904443" cy="269690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5</a:t>
            </a:r>
            <a:r>
              <a:rPr lang="en-US" baseline="30000" dirty="0"/>
              <a:t>th</a:t>
            </a:r>
            <a:br>
              <a:rPr lang="en-US" baseline="30000" dirty="0"/>
            </a:br>
            <a:r>
              <a:rPr lang="en-US" dirty="0"/>
              <a:t>Reversing CTF Takeaways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2CA6C2-4BCC-4356-9753-0D4529E11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197" y="5138148"/>
            <a:ext cx="8064500" cy="755968"/>
          </a:xfrm>
        </p:spPr>
        <p:txBody>
          <a:bodyPr/>
          <a:lstStyle/>
          <a:p>
            <a:r>
              <a:rPr lang="en-US" dirty="0"/>
              <a:t>Joachim De </a:t>
            </a:r>
            <a:r>
              <a:rPr lang="en-US" dirty="0" err="1"/>
              <a:t>Zutter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1632D-3215-4600-978A-446786D9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8" y="1493133"/>
            <a:ext cx="3721842" cy="862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7298" y="344868"/>
            <a:ext cx="7031236" cy="1425324"/>
          </a:xfrm>
        </p:spPr>
        <p:txBody>
          <a:bodyPr/>
          <a:lstStyle/>
          <a:p>
            <a:pPr lvl="0"/>
            <a:r>
              <a:rPr lang="en-US" dirty="0"/>
              <a:t>#8: </a:t>
            </a:r>
            <a:r>
              <a:rPr lang="en-US" dirty="0" err="1"/>
              <a:t>leet_editr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sz="half" idx="1"/>
          </p:nvPr>
        </p:nvSpPr>
        <p:spPr>
          <a:xfrm>
            <a:off x="798652" y="3074269"/>
            <a:ext cx="4653023" cy="3642734"/>
          </a:xfrm>
        </p:spPr>
        <p:txBody>
          <a:bodyPr/>
          <a:lstStyle/>
          <a:p>
            <a:pPr lvl="0"/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VBScript code decrypted at runtime using vectored exception handler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88" y="2233902"/>
            <a:ext cx="3568458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#9: doogie hacker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37549" y="2020888"/>
            <a:ext cx="8135014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First sectors of a floppy disk (use </a:t>
            </a:r>
            <a:r>
              <a:rPr lang="en-US" dirty="0" err="1"/>
              <a:t>f.e</a:t>
            </a:r>
            <a:r>
              <a:rPr lang="en-US" dirty="0"/>
              <a:t>. </a:t>
            </a:r>
            <a:r>
              <a:rPr lang="en-US" dirty="0" err="1"/>
              <a:t>Qemu+IDA</a:t>
            </a:r>
            <a:r>
              <a:rPr lang="en-US" dirty="0"/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Date in BCD format obtained using INT 0x1A was used as a partial key for hidden message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25" y="4110831"/>
            <a:ext cx="7532461" cy="25852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#10: golf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585" y="2391277"/>
            <a:ext cx="9072563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Win32 *.exe running fhv.sys 64-bit kernel driver which starts software hypervisor using Intel VMX instructions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Solved by running Windows 7 (64-bit) inside </a:t>
            </a:r>
            <a:r>
              <a:rPr lang="en-US" dirty="0" err="1"/>
              <a:t>Qemu</a:t>
            </a:r>
            <a:r>
              <a:rPr lang="en-US" dirty="0"/>
              <a:t> in 64-bit Linux with KVM and nested VMX enabled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" y="4728870"/>
            <a:ext cx="9687203" cy="4217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 dirty="0"/>
              <a:t>#11: Malware </a:t>
            </a:r>
            <a:r>
              <a:rPr lang="en-US" dirty="0" err="1"/>
              <a:t>skillZ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72273" y="2020888"/>
            <a:ext cx="8100290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pcap</a:t>
            </a:r>
            <a:r>
              <a:rPr lang="en-US" dirty="0"/>
              <a:t> + executable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Executable received through DNS TXT records, which get decoded and decrypted with modified RC4 (mod 255 instead of mod 256)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AES encrypted C2/LM communication and ZIP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4654550"/>
            <a:ext cx="498157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#12: Suspicious Floppy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3874" y="1533524"/>
            <a:ext cx="8723314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Disk image, 16-bit code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DOS INT 0x21, AH = 0x3F behaving strange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Interrupt handler with “spy program” could be reversed using </a:t>
            </a:r>
            <a:r>
              <a:rPr lang="en-US" dirty="0" err="1"/>
              <a:t>Bochs</a:t>
            </a:r>
            <a:r>
              <a:rPr lang="en-US" dirty="0"/>
              <a:t>/</a:t>
            </a:r>
            <a:r>
              <a:rPr lang="en-US" dirty="0" err="1"/>
              <a:t>Qemu</a:t>
            </a:r>
            <a:r>
              <a:rPr lang="en-US" dirty="0"/>
              <a:t> + IDA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Inside interrupt handler: </a:t>
            </a:r>
            <a:r>
              <a:rPr lang="en-US" dirty="0" err="1"/>
              <a:t>subleq</a:t>
            </a:r>
            <a:r>
              <a:rPr lang="en-US" dirty="0"/>
              <a:t> OISC emulator  running an RSSB OISC emulator to verify password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88" y="4621172"/>
            <a:ext cx="4619625" cy="2457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87" y="5178384"/>
            <a:ext cx="40290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7BA-169C-4C25-A04F-86AB57897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482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 dirty="0"/>
              <a:t>Who am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4952" y="2884488"/>
            <a:ext cx="8227611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Cyber security researcher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Solved 11 out of 12 challenges of this year’s Flare-On Reverse Engineering CTF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Flare-On Challenge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6527" y="2020888"/>
            <a:ext cx="8216036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hlinkClick r:id="rId3"/>
              </a:rPr>
              <a:t>www.flare-on.com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FireEye</a:t>
            </a:r>
            <a:r>
              <a:rPr lang="en-US" dirty="0"/>
              <a:t> Labs Advanced Reverse Engineering team’s annual capture the flag (CTF) contest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12 challenges, 6 weeks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CTF (2018) is over =&gt; all challenges &amp; solutions are publicly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#1 &amp; #2: Minesweeper challenges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64871" y="2692219"/>
            <a:ext cx="8007692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#1 Java Archive (JAR)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JD-GUI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#2 .NET executable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 err="1"/>
              <a:t>Telerik</a:t>
            </a:r>
            <a:r>
              <a:rPr lang="en-US" dirty="0"/>
              <a:t> </a:t>
            </a:r>
            <a:r>
              <a:rPr lang="en-US" dirty="0" err="1"/>
              <a:t>JustDecompile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#3: FLEGGO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60699" y="2884488"/>
            <a:ext cx="8111864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48 Windows 32-bit PE executables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Password in the resource section of each executable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#4: binstall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6997" y="2020888"/>
            <a:ext cx="8065566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.NET </a:t>
            </a:r>
            <a:r>
              <a:rPr lang="en-US" dirty="0" err="1"/>
              <a:t>ConfuserEx</a:t>
            </a:r>
            <a:r>
              <a:rPr lang="en-US" dirty="0"/>
              <a:t> → </a:t>
            </a:r>
            <a:r>
              <a:rPr lang="en-US" dirty="0" err="1"/>
              <a:t>NoFuserEx</a:t>
            </a:r>
            <a:r>
              <a:rPr lang="en-US" dirty="0"/>
              <a:t> / de4dot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Installs DLL that hooks browser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Webinjects</a:t>
            </a:r>
            <a:r>
              <a:rPr lang="en-US" dirty="0"/>
              <a:t> to add “</a:t>
            </a:r>
            <a:r>
              <a:rPr lang="en-US" dirty="0" err="1"/>
              <a:t>su</a:t>
            </a:r>
            <a:r>
              <a:rPr lang="en-US" dirty="0"/>
              <a:t>” command in JavaScript code of “shell” on flare-on website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0" lvl="0" indent="0">
              <a:buSzPct val="45000"/>
              <a:buNone/>
            </a:pPr>
            <a:endParaRPr lang="en-US" dirty="0"/>
          </a:p>
          <a:p>
            <a:pPr marL="0" lvl="0" indent="0">
              <a:buSzPct val="45000"/>
              <a:buNone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Technique used by banking </a:t>
            </a:r>
            <a:r>
              <a:rPr lang="en-US" dirty="0" err="1"/>
              <a:t>trojans</a:t>
            </a:r>
            <a:r>
              <a:rPr lang="en-US" dirty="0"/>
              <a:t> (</a:t>
            </a:r>
            <a:r>
              <a:rPr lang="en-US" dirty="0" err="1"/>
              <a:t>MiTB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EB6B4-592D-40F9-8A67-A027D5EBB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04" y="4271218"/>
            <a:ext cx="46672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#5: web2point0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06997" y="2884488"/>
            <a:ext cx="8065566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WebAssembly</a:t>
            </a:r>
            <a:r>
              <a:rPr lang="en-US" dirty="0"/>
              <a:t> (*.</a:t>
            </a:r>
            <a:r>
              <a:rPr lang="en-US" dirty="0" err="1"/>
              <a:t>wasm</a:t>
            </a:r>
            <a:r>
              <a:rPr lang="en-US" dirty="0"/>
              <a:t>) runs inside a browser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 for single-stepping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/>
              <a:t>#6: Magic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53296" y="2020888"/>
            <a:ext cx="8019267" cy="4675187"/>
          </a:xfrm>
        </p:spPr>
        <p:txBody>
          <a:bodyPr/>
          <a:lstStyle/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64-bit Linux ELF asking for 666 keys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Each key checked 33 times with 7 different validation functions (CRC32/modified base64/RC4/Fibonacci/…) =&gt; needs automation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GDB scripting (breakpoint commands) or </a:t>
            </a:r>
            <a:r>
              <a:rPr lang="en-US" dirty="0" err="1"/>
              <a:t>IDAPython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07988"/>
            <a:ext cx="9072563" cy="1263650"/>
          </a:xfrm>
        </p:spPr>
        <p:txBody>
          <a:bodyPr/>
          <a:lstStyle/>
          <a:p>
            <a:pPr lvl="0"/>
            <a:r>
              <a:rPr lang="en-US" dirty="0"/>
              <a:t>#7: WOW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91251" y="2831296"/>
            <a:ext cx="8322197" cy="4728379"/>
          </a:xfrm>
          <a:noFill/>
        </p:spPr>
        <p:txBody>
          <a:bodyPr/>
          <a:lstStyle/>
          <a:p>
            <a:pPr lvl="0" algn="ctr"/>
            <a:endParaRPr lang="en-US" dirty="0"/>
          </a:p>
          <a:p>
            <a:pPr marL="0" lvl="0" indent="0" algn="ctr">
              <a:buSzPct val="45000"/>
              <a:buNone/>
            </a:pPr>
            <a:r>
              <a:rPr lang="en-US" dirty="0"/>
              <a:t>“Heaven’s Gate” to execute 64-bit code </a:t>
            </a:r>
          </a:p>
          <a:p>
            <a:pPr marL="0" lvl="0" indent="0" algn="ctr">
              <a:buSzPct val="45000"/>
              <a:buNone/>
            </a:pPr>
            <a:r>
              <a:rPr lang="en-US" dirty="0"/>
              <a:t>from 32-bit executable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446</Words>
  <Application>Microsoft Office PowerPoint</Application>
  <PresentationFormat>Custom</PresentationFormat>
  <Paragraphs>82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DejaVu Sans</vt:lpstr>
      <vt:lpstr>Liberation Sans</vt:lpstr>
      <vt:lpstr>Liberation Serif</vt:lpstr>
      <vt:lpstr>StarSymbol</vt:lpstr>
      <vt:lpstr>Wingdings</vt:lpstr>
      <vt:lpstr>Vapor Trail</vt:lpstr>
      <vt:lpstr>5th Reversing CTF Takeaways</vt:lpstr>
      <vt:lpstr>Who am I</vt:lpstr>
      <vt:lpstr>Flare-On Challenge</vt:lpstr>
      <vt:lpstr>#1 &amp; #2: Minesweeper challenges</vt:lpstr>
      <vt:lpstr>#3: FLEGGO</vt:lpstr>
      <vt:lpstr>#4: binstall</vt:lpstr>
      <vt:lpstr>#5: web2point0</vt:lpstr>
      <vt:lpstr>#6: Magic</vt:lpstr>
      <vt:lpstr>#7: WOW</vt:lpstr>
      <vt:lpstr>#8: leet_editr</vt:lpstr>
      <vt:lpstr>#9: doogie hacker</vt:lpstr>
      <vt:lpstr>#10: golf</vt:lpstr>
      <vt:lpstr>#11: Malware skillZ</vt:lpstr>
      <vt:lpstr>#12: Suspicious Floppy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DeZutter, Joachim</dc:creator>
  <cp:lastModifiedBy>Doroteya Ivanova</cp:lastModifiedBy>
  <cp:revision>65</cp:revision>
  <dcterms:created xsi:type="dcterms:W3CDTF">2018-10-28T17:22:46Z</dcterms:created>
  <dcterms:modified xsi:type="dcterms:W3CDTF">2018-11-02T22:01:46Z</dcterms:modified>
</cp:coreProperties>
</file>