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1" r:id="rId7"/>
    <p:sldId id="264" r:id="rId8"/>
    <p:sldId id="265" r:id="rId9"/>
    <p:sldId id="269"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3.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3.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27949-FE87-4E3F-957F-2AC9CD4EE52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01C6E8D-5A19-4329-B31D-31DE098023CD}">
      <dgm:prSet/>
      <dgm:spPr/>
      <dgm:t>
        <a:bodyPr/>
        <a:lstStyle/>
        <a:p>
          <a:r>
            <a:rPr lang="en-US"/>
            <a:t>Introduction</a:t>
          </a:r>
        </a:p>
      </dgm:t>
    </dgm:pt>
    <dgm:pt modelId="{76A5A8AE-3B44-44C8-AB10-284F203EB1D2}" type="parTrans" cxnId="{D98A4E88-A684-4952-9891-84D337038709}">
      <dgm:prSet/>
      <dgm:spPr/>
      <dgm:t>
        <a:bodyPr/>
        <a:lstStyle/>
        <a:p>
          <a:endParaRPr lang="en-US"/>
        </a:p>
      </dgm:t>
    </dgm:pt>
    <dgm:pt modelId="{08D3CF0B-45D1-4A24-8B88-9CB82B97C043}" type="sibTrans" cxnId="{D98A4E88-A684-4952-9891-84D337038709}">
      <dgm:prSet/>
      <dgm:spPr/>
      <dgm:t>
        <a:bodyPr/>
        <a:lstStyle/>
        <a:p>
          <a:endParaRPr lang="en-US"/>
        </a:p>
      </dgm:t>
    </dgm:pt>
    <dgm:pt modelId="{A0BC47BC-3B9D-459B-8822-8AFFD526CCC5}">
      <dgm:prSet/>
      <dgm:spPr/>
      <dgm:t>
        <a:bodyPr/>
        <a:lstStyle/>
        <a:p>
          <a:r>
            <a:rPr lang="en-US"/>
            <a:t>Problem Statement</a:t>
          </a:r>
        </a:p>
      </dgm:t>
    </dgm:pt>
    <dgm:pt modelId="{118837EB-92A7-42C7-B858-E73B3A7AB590}" type="parTrans" cxnId="{0459B232-1AEE-4825-AD65-F79787A68D04}">
      <dgm:prSet/>
      <dgm:spPr/>
      <dgm:t>
        <a:bodyPr/>
        <a:lstStyle/>
        <a:p>
          <a:endParaRPr lang="en-US"/>
        </a:p>
      </dgm:t>
    </dgm:pt>
    <dgm:pt modelId="{FF731939-4163-4CBF-8ABA-9AAF0485FB63}" type="sibTrans" cxnId="{0459B232-1AEE-4825-AD65-F79787A68D04}">
      <dgm:prSet/>
      <dgm:spPr/>
      <dgm:t>
        <a:bodyPr/>
        <a:lstStyle/>
        <a:p>
          <a:endParaRPr lang="en-US"/>
        </a:p>
      </dgm:t>
    </dgm:pt>
    <dgm:pt modelId="{335A5443-10ED-4B8E-91D6-371283CE84BD}">
      <dgm:prSet/>
      <dgm:spPr/>
      <dgm:t>
        <a:bodyPr/>
        <a:lstStyle/>
        <a:p>
          <a:r>
            <a:rPr lang="en-US"/>
            <a:t>Objectives</a:t>
          </a:r>
        </a:p>
      </dgm:t>
    </dgm:pt>
    <dgm:pt modelId="{A0C70A70-82BC-4888-A5DF-E8413DB4E873}" type="parTrans" cxnId="{3563CDF8-80BD-42F2-A52F-ADD0897E98AE}">
      <dgm:prSet/>
      <dgm:spPr/>
      <dgm:t>
        <a:bodyPr/>
        <a:lstStyle/>
        <a:p>
          <a:endParaRPr lang="en-US"/>
        </a:p>
      </dgm:t>
    </dgm:pt>
    <dgm:pt modelId="{04DBD3F9-2BAF-4D66-A13B-D631E8845218}" type="sibTrans" cxnId="{3563CDF8-80BD-42F2-A52F-ADD0897E98AE}">
      <dgm:prSet/>
      <dgm:spPr/>
      <dgm:t>
        <a:bodyPr/>
        <a:lstStyle/>
        <a:p>
          <a:endParaRPr lang="en-US"/>
        </a:p>
      </dgm:t>
    </dgm:pt>
    <dgm:pt modelId="{7054AB8E-3FCC-44CF-BE71-252F680D2959}">
      <dgm:prSet/>
      <dgm:spPr/>
      <dgm:t>
        <a:bodyPr/>
        <a:lstStyle/>
        <a:p>
          <a:r>
            <a:rPr lang="en-US"/>
            <a:t>Design</a:t>
          </a:r>
        </a:p>
      </dgm:t>
    </dgm:pt>
    <dgm:pt modelId="{DEEF9846-3B19-45CD-A927-121831F44428}" type="parTrans" cxnId="{8E1D1CCC-AFCA-44E5-A305-9480EC4E6152}">
      <dgm:prSet/>
      <dgm:spPr/>
      <dgm:t>
        <a:bodyPr/>
        <a:lstStyle/>
        <a:p>
          <a:endParaRPr lang="en-US"/>
        </a:p>
      </dgm:t>
    </dgm:pt>
    <dgm:pt modelId="{B084BBDB-0A9B-417C-9E3E-DC05655D1281}" type="sibTrans" cxnId="{8E1D1CCC-AFCA-44E5-A305-9480EC4E6152}">
      <dgm:prSet/>
      <dgm:spPr/>
      <dgm:t>
        <a:bodyPr/>
        <a:lstStyle/>
        <a:p>
          <a:endParaRPr lang="en-US"/>
        </a:p>
      </dgm:t>
    </dgm:pt>
    <dgm:pt modelId="{86DC0F4B-752D-4E24-B0BF-A2F37380E099}">
      <dgm:prSet/>
      <dgm:spPr/>
      <dgm:t>
        <a:bodyPr/>
        <a:lstStyle/>
        <a:p>
          <a:r>
            <a:rPr lang="en-US"/>
            <a:t>Output and Analysis</a:t>
          </a:r>
        </a:p>
      </dgm:t>
    </dgm:pt>
    <dgm:pt modelId="{3D14CA58-B992-467E-B9E0-F82EF7A894FF}" type="parTrans" cxnId="{7AFD2D10-85AA-442F-9AC0-5CDB9B30B850}">
      <dgm:prSet/>
      <dgm:spPr/>
      <dgm:t>
        <a:bodyPr/>
        <a:lstStyle/>
        <a:p>
          <a:endParaRPr lang="en-US"/>
        </a:p>
      </dgm:t>
    </dgm:pt>
    <dgm:pt modelId="{E79216FF-ADDF-4354-BDFD-05AC4BB101D7}" type="sibTrans" cxnId="{7AFD2D10-85AA-442F-9AC0-5CDB9B30B850}">
      <dgm:prSet/>
      <dgm:spPr/>
      <dgm:t>
        <a:bodyPr/>
        <a:lstStyle/>
        <a:p>
          <a:endParaRPr lang="en-US"/>
        </a:p>
      </dgm:t>
    </dgm:pt>
    <dgm:pt modelId="{83272E11-176A-4F1B-9EE9-23971CC41D5D}" type="pres">
      <dgm:prSet presAssocID="{56027949-FE87-4E3F-957F-2AC9CD4EE521}" presName="linear" presStyleCnt="0">
        <dgm:presLayoutVars>
          <dgm:animLvl val="lvl"/>
          <dgm:resizeHandles val="exact"/>
        </dgm:presLayoutVars>
      </dgm:prSet>
      <dgm:spPr/>
      <dgm:t>
        <a:bodyPr/>
        <a:lstStyle/>
        <a:p>
          <a:endParaRPr lang="en-US"/>
        </a:p>
      </dgm:t>
    </dgm:pt>
    <dgm:pt modelId="{3FD84AE6-016B-4C7A-9C2D-06A484BFB7FD}" type="pres">
      <dgm:prSet presAssocID="{D01C6E8D-5A19-4329-B31D-31DE098023CD}" presName="parentText" presStyleLbl="node1" presStyleIdx="0" presStyleCnt="5">
        <dgm:presLayoutVars>
          <dgm:chMax val="0"/>
          <dgm:bulletEnabled val="1"/>
        </dgm:presLayoutVars>
      </dgm:prSet>
      <dgm:spPr/>
      <dgm:t>
        <a:bodyPr/>
        <a:lstStyle/>
        <a:p>
          <a:endParaRPr lang="en-US"/>
        </a:p>
      </dgm:t>
    </dgm:pt>
    <dgm:pt modelId="{05306099-2D43-49A9-9707-6C19757696D1}" type="pres">
      <dgm:prSet presAssocID="{08D3CF0B-45D1-4A24-8B88-9CB82B97C043}" presName="spacer" presStyleCnt="0"/>
      <dgm:spPr/>
    </dgm:pt>
    <dgm:pt modelId="{CE54B88D-B372-47FA-AE30-5CC4BCE0BBAE}" type="pres">
      <dgm:prSet presAssocID="{A0BC47BC-3B9D-459B-8822-8AFFD526CCC5}" presName="parentText" presStyleLbl="node1" presStyleIdx="1" presStyleCnt="5">
        <dgm:presLayoutVars>
          <dgm:chMax val="0"/>
          <dgm:bulletEnabled val="1"/>
        </dgm:presLayoutVars>
      </dgm:prSet>
      <dgm:spPr/>
      <dgm:t>
        <a:bodyPr/>
        <a:lstStyle/>
        <a:p>
          <a:endParaRPr lang="en-US"/>
        </a:p>
      </dgm:t>
    </dgm:pt>
    <dgm:pt modelId="{DE9A7FF3-B3E7-4F73-AA67-2D59BA18E7D5}" type="pres">
      <dgm:prSet presAssocID="{FF731939-4163-4CBF-8ABA-9AAF0485FB63}" presName="spacer" presStyleCnt="0"/>
      <dgm:spPr/>
    </dgm:pt>
    <dgm:pt modelId="{BEE0ABBC-6094-41F2-B77D-BED67A26D20D}" type="pres">
      <dgm:prSet presAssocID="{335A5443-10ED-4B8E-91D6-371283CE84BD}" presName="parentText" presStyleLbl="node1" presStyleIdx="2" presStyleCnt="5">
        <dgm:presLayoutVars>
          <dgm:chMax val="0"/>
          <dgm:bulletEnabled val="1"/>
        </dgm:presLayoutVars>
      </dgm:prSet>
      <dgm:spPr/>
      <dgm:t>
        <a:bodyPr/>
        <a:lstStyle/>
        <a:p>
          <a:endParaRPr lang="en-US"/>
        </a:p>
      </dgm:t>
    </dgm:pt>
    <dgm:pt modelId="{A692F196-7ACD-4434-9DB5-4CA5BB4E9C29}" type="pres">
      <dgm:prSet presAssocID="{04DBD3F9-2BAF-4D66-A13B-D631E8845218}" presName="spacer" presStyleCnt="0"/>
      <dgm:spPr/>
    </dgm:pt>
    <dgm:pt modelId="{41AC3196-EC29-47E5-BA82-A92052978B8C}" type="pres">
      <dgm:prSet presAssocID="{7054AB8E-3FCC-44CF-BE71-252F680D2959}" presName="parentText" presStyleLbl="node1" presStyleIdx="3" presStyleCnt="5">
        <dgm:presLayoutVars>
          <dgm:chMax val="0"/>
          <dgm:bulletEnabled val="1"/>
        </dgm:presLayoutVars>
      </dgm:prSet>
      <dgm:spPr/>
      <dgm:t>
        <a:bodyPr/>
        <a:lstStyle/>
        <a:p>
          <a:endParaRPr lang="en-US"/>
        </a:p>
      </dgm:t>
    </dgm:pt>
    <dgm:pt modelId="{87410FAD-1A38-4FB4-863C-C474DA571821}" type="pres">
      <dgm:prSet presAssocID="{B084BBDB-0A9B-417C-9E3E-DC05655D1281}" presName="spacer" presStyleCnt="0"/>
      <dgm:spPr/>
    </dgm:pt>
    <dgm:pt modelId="{45F03D32-13B2-4D12-9A94-E17F2F93B6D3}" type="pres">
      <dgm:prSet presAssocID="{86DC0F4B-752D-4E24-B0BF-A2F37380E099}" presName="parentText" presStyleLbl="node1" presStyleIdx="4" presStyleCnt="5">
        <dgm:presLayoutVars>
          <dgm:chMax val="0"/>
          <dgm:bulletEnabled val="1"/>
        </dgm:presLayoutVars>
      </dgm:prSet>
      <dgm:spPr/>
      <dgm:t>
        <a:bodyPr/>
        <a:lstStyle/>
        <a:p>
          <a:endParaRPr lang="en-US"/>
        </a:p>
      </dgm:t>
    </dgm:pt>
  </dgm:ptLst>
  <dgm:cxnLst>
    <dgm:cxn modelId="{7AFD2D10-85AA-442F-9AC0-5CDB9B30B850}" srcId="{56027949-FE87-4E3F-957F-2AC9CD4EE521}" destId="{86DC0F4B-752D-4E24-B0BF-A2F37380E099}" srcOrd="4" destOrd="0" parTransId="{3D14CA58-B992-467E-B9E0-F82EF7A894FF}" sibTransId="{E79216FF-ADDF-4354-BDFD-05AC4BB101D7}"/>
    <dgm:cxn modelId="{3563CDF8-80BD-42F2-A52F-ADD0897E98AE}" srcId="{56027949-FE87-4E3F-957F-2AC9CD4EE521}" destId="{335A5443-10ED-4B8E-91D6-371283CE84BD}" srcOrd="2" destOrd="0" parTransId="{A0C70A70-82BC-4888-A5DF-E8413DB4E873}" sibTransId="{04DBD3F9-2BAF-4D66-A13B-D631E8845218}"/>
    <dgm:cxn modelId="{8E1D1CCC-AFCA-44E5-A305-9480EC4E6152}" srcId="{56027949-FE87-4E3F-957F-2AC9CD4EE521}" destId="{7054AB8E-3FCC-44CF-BE71-252F680D2959}" srcOrd="3" destOrd="0" parTransId="{DEEF9846-3B19-45CD-A927-121831F44428}" sibTransId="{B084BBDB-0A9B-417C-9E3E-DC05655D1281}"/>
    <dgm:cxn modelId="{F1DC826B-6DE4-4C44-8C55-FA7D512CD658}" type="presOf" srcId="{86DC0F4B-752D-4E24-B0BF-A2F37380E099}" destId="{45F03D32-13B2-4D12-9A94-E17F2F93B6D3}" srcOrd="0" destOrd="0" presId="urn:microsoft.com/office/officeart/2005/8/layout/vList2"/>
    <dgm:cxn modelId="{8F968401-BD36-4340-B5B6-3230BBEC887C}" type="presOf" srcId="{56027949-FE87-4E3F-957F-2AC9CD4EE521}" destId="{83272E11-176A-4F1B-9EE9-23971CC41D5D}" srcOrd="0" destOrd="0" presId="urn:microsoft.com/office/officeart/2005/8/layout/vList2"/>
    <dgm:cxn modelId="{778F2CDC-8F20-42F1-BD21-BFEAEEB93C47}" type="presOf" srcId="{A0BC47BC-3B9D-459B-8822-8AFFD526CCC5}" destId="{CE54B88D-B372-47FA-AE30-5CC4BCE0BBAE}" srcOrd="0" destOrd="0" presId="urn:microsoft.com/office/officeart/2005/8/layout/vList2"/>
    <dgm:cxn modelId="{0459B232-1AEE-4825-AD65-F79787A68D04}" srcId="{56027949-FE87-4E3F-957F-2AC9CD4EE521}" destId="{A0BC47BC-3B9D-459B-8822-8AFFD526CCC5}" srcOrd="1" destOrd="0" parTransId="{118837EB-92A7-42C7-B858-E73B3A7AB590}" sibTransId="{FF731939-4163-4CBF-8ABA-9AAF0485FB63}"/>
    <dgm:cxn modelId="{639BF416-CC0D-441D-AA7F-61486AFE0937}" type="presOf" srcId="{D01C6E8D-5A19-4329-B31D-31DE098023CD}" destId="{3FD84AE6-016B-4C7A-9C2D-06A484BFB7FD}" srcOrd="0" destOrd="0" presId="urn:microsoft.com/office/officeart/2005/8/layout/vList2"/>
    <dgm:cxn modelId="{27858D62-1CF7-4EC5-8652-F8F4C4F599A4}" type="presOf" srcId="{335A5443-10ED-4B8E-91D6-371283CE84BD}" destId="{BEE0ABBC-6094-41F2-B77D-BED67A26D20D}" srcOrd="0" destOrd="0" presId="urn:microsoft.com/office/officeart/2005/8/layout/vList2"/>
    <dgm:cxn modelId="{01550754-A005-4D84-ABC4-50F538E47BDD}" type="presOf" srcId="{7054AB8E-3FCC-44CF-BE71-252F680D2959}" destId="{41AC3196-EC29-47E5-BA82-A92052978B8C}" srcOrd="0" destOrd="0" presId="urn:microsoft.com/office/officeart/2005/8/layout/vList2"/>
    <dgm:cxn modelId="{D98A4E88-A684-4952-9891-84D337038709}" srcId="{56027949-FE87-4E3F-957F-2AC9CD4EE521}" destId="{D01C6E8D-5A19-4329-B31D-31DE098023CD}" srcOrd="0" destOrd="0" parTransId="{76A5A8AE-3B44-44C8-AB10-284F203EB1D2}" sibTransId="{08D3CF0B-45D1-4A24-8B88-9CB82B97C043}"/>
    <dgm:cxn modelId="{293D007A-637C-4183-9ECF-32B33B83640C}" type="presParOf" srcId="{83272E11-176A-4F1B-9EE9-23971CC41D5D}" destId="{3FD84AE6-016B-4C7A-9C2D-06A484BFB7FD}" srcOrd="0" destOrd="0" presId="urn:microsoft.com/office/officeart/2005/8/layout/vList2"/>
    <dgm:cxn modelId="{C1F6C18F-90C0-4D3B-8779-EDB8FA5A3449}" type="presParOf" srcId="{83272E11-176A-4F1B-9EE9-23971CC41D5D}" destId="{05306099-2D43-49A9-9707-6C19757696D1}" srcOrd="1" destOrd="0" presId="urn:microsoft.com/office/officeart/2005/8/layout/vList2"/>
    <dgm:cxn modelId="{6EDD2EDB-C609-4C5A-AAD2-E17A4169FEED}" type="presParOf" srcId="{83272E11-176A-4F1B-9EE9-23971CC41D5D}" destId="{CE54B88D-B372-47FA-AE30-5CC4BCE0BBAE}" srcOrd="2" destOrd="0" presId="urn:microsoft.com/office/officeart/2005/8/layout/vList2"/>
    <dgm:cxn modelId="{D2AC7E89-125A-4FDA-93AE-37B990750DBB}" type="presParOf" srcId="{83272E11-176A-4F1B-9EE9-23971CC41D5D}" destId="{DE9A7FF3-B3E7-4F73-AA67-2D59BA18E7D5}" srcOrd="3" destOrd="0" presId="urn:microsoft.com/office/officeart/2005/8/layout/vList2"/>
    <dgm:cxn modelId="{BDFD8256-922C-4CE0-B8F1-D0DA150E9EE3}" type="presParOf" srcId="{83272E11-176A-4F1B-9EE9-23971CC41D5D}" destId="{BEE0ABBC-6094-41F2-B77D-BED67A26D20D}" srcOrd="4" destOrd="0" presId="urn:microsoft.com/office/officeart/2005/8/layout/vList2"/>
    <dgm:cxn modelId="{59447580-2B9F-4C1D-A34A-D6E3379911C1}" type="presParOf" srcId="{83272E11-176A-4F1B-9EE9-23971CC41D5D}" destId="{A692F196-7ACD-4434-9DB5-4CA5BB4E9C29}" srcOrd="5" destOrd="0" presId="urn:microsoft.com/office/officeart/2005/8/layout/vList2"/>
    <dgm:cxn modelId="{EA376F5B-8F0F-4D99-9110-95A99A7B7A82}" type="presParOf" srcId="{83272E11-176A-4F1B-9EE9-23971CC41D5D}" destId="{41AC3196-EC29-47E5-BA82-A92052978B8C}" srcOrd="6" destOrd="0" presId="urn:microsoft.com/office/officeart/2005/8/layout/vList2"/>
    <dgm:cxn modelId="{7BC4A61D-9ED6-4C67-B5DD-FCFF1B9ED43E}" type="presParOf" srcId="{83272E11-176A-4F1B-9EE9-23971CC41D5D}" destId="{87410FAD-1A38-4FB4-863C-C474DA571821}" srcOrd="7" destOrd="0" presId="urn:microsoft.com/office/officeart/2005/8/layout/vList2"/>
    <dgm:cxn modelId="{0BAB7AD7-5FA6-4354-8194-E6FE8830CB1C}" type="presParOf" srcId="{83272E11-176A-4F1B-9EE9-23971CC41D5D}" destId="{45F03D32-13B2-4D12-9A94-E17F2F93B6D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F476C-CEE9-46CD-909A-2055D80CB34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CA4DF82-DC4D-40DD-8E2F-74B07C29E38E}">
      <dgm:prSet/>
      <dgm:spPr/>
      <dgm:t>
        <a:bodyPr/>
        <a:lstStyle/>
        <a:p>
          <a:r>
            <a:rPr lang="en-US"/>
            <a:t>This project is an AI based graph plotter which plots graphs by speech recognition. </a:t>
          </a:r>
        </a:p>
      </dgm:t>
    </dgm:pt>
    <dgm:pt modelId="{5A21033D-F02A-47BC-B85B-411BD49D6991}" type="parTrans" cxnId="{6064657F-19E1-4513-8201-4892FF8C83FC}">
      <dgm:prSet/>
      <dgm:spPr/>
      <dgm:t>
        <a:bodyPr/>
        <a:lstStyle/>
        <a:p>
          <a:endParaRPr lang="en-US"/>
        </a:p>
      </dgm:t>
    </dgm:pt>
    <dgm:pt modelId="{F1C8C573-3586-46E7-8399-E05C9531736F}" type="sibTrans" cxnId="{6064657F-19E1-4513-8201-4892FF8C83FC}">
      <dgm:prSet/>
      <dgm:spPr/>
      <dgm:t>
        <a:bodyPr/>
        <a:lstStyle/>
        <a:p>
          <a:endParaRPr lang="en-US"/>
        </a:p>
      </dgm:t>
    </dgm:pt>
    <dgm:pt modelId="{A090E422-BB3E-4836-B5CA-5374436A41E0}">
      <dgm:prSet/>
      <dgm:spPr/>
      <dgm:t>
        <a:bodyPr/>
        <a:lstStyle/>
        <a:p>
          <a:r>
            <a:rPr lang="en-US"/>
            <a:t>The user can plot a graph with less strain only just by tell the instructions and the values to the compute the graph.</a:t>
          </a:r>
        </a:p>
      </dgm:t>
    </dgm:pt>
    <dgm:pt modelId="{86D3D22C-63DC-4EC1-A022-3A1DA732B92F}" type="parTrans" cxnId="{CD4C0D85-B4B2-47CE-B427-89F6467B11C0}">
      <dgm:prSet/>
      <dgm:spPr/>
      <dgm:t>
        <a:bodyPr/>
        <a:lstStyle/>
        <a:p>
          <a:endParaRPr lang="en-US"/>
        </a:p>
      </dgm:t>
    </dgm:pt>
    <dgm:pt modelId="{C7D1D470-FF01-4A7C-A1BC-D3604CBD6621}" type="sibTrans" cxnId="{CD4C0D85-B4B2-47CE-B427-89F6467B11C0}">
      <dgm:prSet/>
      <dgm:spPr/>
      <dgm:t>
        <a:bodyPr/>
        <a:lstStyle/>
        <a:p>
          <a:endParaRPr lang="en-US"/>
        </a:p>
      </dgm:t>
    </dgm:pt>
    <dgm:pt modelId="{9FDF4C21-F55C-43A9-95E4-A2D659CCBAB3}">
      <dgm:prSet/>
      <dgm:spPr/>
      <dgm:t>
        <a:bodyPr/>
        <a:lstStyle/>
        <a:p>
          <a:r>
            <a:rPr lang="en-IN" dirty="0" smtClean="0"/>
            <a:t>This </a:t>
          </a:r>
          <a:r>
            <a:rPr lang="en-IN" dirty="0"/>
            <a:t>makes it easier for people in work sectors who need constant generation of graphs and they do not really need to type down the parametric values.</a:t>
          </a:r>
          <a:endParaRPr lang="en-US" dirty="0"/>
        </a:p>
      </dgm:t>
    </dgm:pt>
    <dgm:pt modelId="{1D6CFCAC-5686-4589-B61E-E8CA2F58BF2C}" type="parTrans" cxnId="{C741D608-54BA-4C92-B14A-753976219EFC}">
      <dgm:prSet/>
      <dgm:spPr/>
      <dgm:t>
        <a:bodyPr/>
        <a:lstStyle/>
        <a:p>
          <a:endParaRPr lang="en-US"/>
        </a:p>
      </dgm:t>
    </dgm:pt>
    <dgm:pt modelId="{66C09574-779B-4973-B05F-5A276B398E5D}" type="sibTrans" cxnId="{C741D608-54BA-4C92-B14A-753976219EFC}">
      <dgm:prSet/>
      <dgm:spPr/>
      <dgm:t>
        <a:bodyPr/>
        <a:lstStyle/>
        <a:p>
          <a:endParaRPr lang="en-US"/>
        </a:p>
      </dgm:t>
    </dgm:pt>
    <dgm:pt modelId="{CA0CBFAA-178F-472D-91ED-A15025E96DDC}" type="pres">
      <dgm:prSet presAssocID="{F9EF476C-CEE9-46CD-909A-2055D80CB349}" presName="outerComposite" presStyleCnt="0">
        <dgm:presLayoutVars>
          <dgm:chMax val="5"/>
          <dgm:dir/>
          <dgm:resizeHandles val="exact"/>
        </dgm:presLayoutVars>
      </dgm:prSet>
      <dgm:spPr/>
      <dgm:t>
        <a:bodyPr/>
        <a:lstStyle/>
        <a:p>
          <a:endParaRPr lang="en-US"/>
        </a:p>
      </dgm:t>
    </dgm:pt>
    <dgm:pt modelId="{471010BA-663D-4DDD-9936-F9A976702B15}" type="pres">
      <dgm:prSet presAssocID="{F9EF476C-CEE9-46CD-909A-2055D80CB349}" presName="dummyMaxCanvas" presStyleCnt="0">
        <dgm:presLayoutVars/>
      </dgm:prSet>
      <dgm:spPr/>
    </dgm:pt>
    <dgm:pt modelId="{437DDAD9-472C-4969-A53D-632343274BC9}" type="pres">
      <dgm:prSet presAssocID="{F9EF476C-CEE9-46CD-909A-2055D80CB349}" presName="ThreeNodes_1" presStyleLbl="node1" presStyleIdx="0" presStyleCnt="3">
        <dgm:presLayoutVars>
          <dgm:bulletEnabled val="1"/>
        </dgm:presLayoutVars>
      </dgm:prSet>
      <dgm:spPr/>
      <dgm:t>
        <a:bodyPr/>
        <a:lstStyle/>
        <a:p>
          <a:endParaRPr lang="en-US"/>
        </a:p>
      </dgm:t>
    </dgm:pt>
    <dgm:pt modelId="{8ED52992-FBF0-42ED-B174-6F985830A8ED}" type="pres">
      <dgm:prSet presAssocID="{F9EF476C-CEE9-46CD-909A-2055D80CB349}" presName="ThreeNodes_2" presStyleLbl="node1" presStyleIdx="1" presStyleCnt="3">
        <dgm:presLayoutVars>
          <dgm:bulletEnabled val="1"/>
        </dgm:presLayoutVars>
      </dgm:prSet>
      <dgm:spPr/>
      <dgm:t>
        <a:bodyPr/>
        <a:lstStyle/>
        <a:p>
          <a:endParaRPr lang="en-US"/>
        </a:p>
      </dgm:t>
    </dgm:pt>
    <dgm:pt modelId="{81AD311C-674B-4B2E-A947-F825502B20DE}" type="pres">
      <dgm:prSet presAssocID="{F9EF476C-CEE9-46CD-909A-2055D80CB349}" presName="ThreeNodes_3" presStyleLbl="node1" presStyleIdx="2" presStyleCnt="3">
        <dgm:presLayoutVars>
          <dgm:bulletEnabled val="1"/>
        </dgm:presLayoutVars>
      </dgm:prSet>
      <dgm:spPr/>
      <dgm:t>
        <a:bodyPr/>
        <a:lstStyle/>
        <a:p>
          <a:endParaRPr lang="en-US"/>
        </a:p>
      </dgm:t>
    </dgm:pt>
    <dgm:pt modelId="{A0D56EA9-9D52-4735-AF68-376A7084FAB3}" type="pres">
      <dgm:prSet presAssocID="{F9EF476C-CEE9-46CD-909A-2055D80CB349}" presName="ThreeConn_1-2" presStyleLbl="fgAccFollowNode1" presStyleIdx="0" presStyleCnt="2">
        <dgm:presLayoutVars>
          <dgm:bulletEnabled val="1"/>
        </dgm:presLayoutVars>
      </dgm:prSet>
      <dgm:spPr/>
      <dgm:t>
        <a:bodyPr/>
        <a:lstStyle/>
        <a:p>
          <a:endParaRPr lang="en-US"/>
        </a:p>
      </dgm:t>
    </dgm:pt>
    <dgm:pt modelId="{A6991B94-8D51-4DE5-B070-58ED764C6A37}" type="pres">
      <dgm:prSet presAssocID="{F9EF476C-CEE9-46CD-909A-2055D80CB349}" presName="ThreeConn_2-3" presStyleLbl="fgAccFollowNode1" presStyleIdx="1" presStyleCnt="2">
        <dgm:presLayoutVars>
          <dgm:bulletEnabled val="1"/>
        </dgm:presLayoutVars>
      </dgm:prSet>
      <dgm:spPr/>
      <dgm:t>
        <a:bodyPr/>
        <a:lstStyle/>
        <a:p>
          <a:endParaRPr lang="en-US"/>
        </a:p>
      </dgm:t>
    </dgm:pt>
    <dgm:pt modelId="{5BC2C08F-59FD-4EE2-B65F-454F0224A771}" type="pres">
      <dgm:prSet presAssocID="{F9EF476C-CEE9-46CD-909A-2055D80CB349}" presName="ThreeNodes_1_text" presStyleLbl="node1" presStyleIdx="2" presStyleCnt="3">
        <dgm:presLayoutVars>
          <dgm:bulletEnabled val="1"/>
        </dgm:presLayoutVars>
      </dgm:prSet>
      <dgm:spPr/>
      <dgm:t>
        <a:bodyPr/>
        <a:lstStyle/>
        <a:p>
          <a:endParaRPr lang="en-US"/>
        </a:p>
      </dgm:t>
    </dgm:pt>
    <dgm:pt modelId="{C98D934E-6729-4EC9-9CCF-B6DBD6EB2A56}" type="pres">
      <dgm:prSet presAssocID="{F9EF476C-CEE9-46CD-909A-2055D80CB349}" presName="ThreeNodes_2_text" presStyleLbl="node1" presStyleIdx="2" presStyleCnt="3">
        <dgm:presLayoutVars>
          <dgm:bulletEnabled val="1"/>
        </dgm:presLayoutVars>
      </dgm:prSet>
      <dgm:spPr/>
      <dgm:t>
        <a:bodyPr/>
        <a:lstStyle/>
        <a:p>
          <a:endParaRPr lang="en-US"/>
        </a:p>
      </dgm:t>
    </dgm:pt>
    <dgm:pt modelId="{874B33EB-266E-470C-9602-98611772722D}" type="pres">
      <dgm:prSet presAssocID="{F9EF476C-CEE9-46CD-909A-2055D80CB349}" presName="ThreeNodes_3_text" presStyleLbl="node1" presStyleIdx="2" presStyleCnt="3">
        <dgm:presLayoutVars>
          <dgm:bulletEnabled val="1"/>
        </dgm:presLayoutVars>
      </dgm:prSet>
      <dgm:spPr/>
      <dgm:t>
        <a:bodyPr/>
        <a:lstStyle/>
        <a:p>
          <a:endParaRPr lang="en-US"/>
        </a:p>
      </dgm:t>
    </dgm:pt>
  </dgm:ptLst>
  <dgm:cxnLst>
    <dgm:cxn modelId="{78E12942-A566-450C-A996-60E570015986}" type="presOf" srcId="{2CA4DF82-DC4D-40DD-8E2F-74B07C29E38E}" destId="{437DDAD9-472C-4969-A53D-632343274BC9}" srcOrd="0" destOrd="0" presId="urn:microsoft.com/office/officeart/2005/8/layout/vProcess5"/>
    <dgm:cxn modelId="{C741D608-54BA-4C92-B14A-753976219EFC}" srcId="{F9EF476C-CEE9-46CD-909A-2055D80CB349}" destId="{9FDF4C21-F55C-43A9-95E4-A2D659CCBAB3}" srcOrd="2" destOrd="0" parTransId="{1D6CFCAC-5686-4589-B61E-E8CA2F58BF2C}" sibTransId="{66C09574-779B-4973-B05F-5A276B398E5D}"/>
    <dgm:cxn modelId="{B58FE8EA-3D47-4CD0-A212-905BB102D5E1}" type="presOf" srcId="{9FDF4C21-F55C-43A9-95E4-A2D659CCBAB3}" destId="{81AD311C-674B-4B2E-A947-F825502B20DE}" srcOrd="0" destOrd="0" presId="urn:microsoft.com/office/officeart/2005/8/layout/vProcess5"/>
    <dgm:cxn modelId="{501337D6-35D2-41E6-96AC-703E0D78DA24}" type="presOf" srcId="{A090E422-BB3E-4836-B5CA-5374436A41E0}" destId="{C98D934E-6729-4EC9-9CCF-B6DBD6EB2A56}" srcOrd="1" destOrd="0" presId="urn:microsoft.com/office/officeart/2005/8/layout/vProcess5"/>
    <dgm:cxn modelId="{AEC1ECCE-AC0A-481C-B916-1F0ECC92639E}" type="presOf" srcId="{F9EF476C-CEE9-46CD-909A-2055D80CB349}" destId="{CA0CBFAA-178F-472D-91ED-A15025E96DDC}" srcOrd="0" destOrd="0" presId="urn:microsoft.com/office/officeart/2005/8/layout/vProcess5"/>
    <dgm:cxn modelId="{CD4C0D85-B4B2-47CE-B427-89F6467B11C0}" srcId="{F9EF476C-CEE9-46CD-909A-2055D80CB349}" destId="{A090E422-BB3E-4836-B5CA-5374436A41E0}" srcOrd="1" destOrd="0" parTransId="{86D3D22C-63DC-4EC1-A022-3A1DA732B92F}" sibTransId="{C7D1D470-FF01-4A7C-A1BC-D3604CBD6621}"/>
    <dgm:cxn modelId="{23B0625D-250C-4DAE-A4DB-24F962176E61}" type="presOf" srcId="{F1C8C573-3586-46E7-8399-E05C9531736F}" destId="{A0D56EA9-9D52-4735-AF68-376A7084FAB3}" srcOrd="0" destOrd="0" presId="urn:microsoft.com/office/officeart/2005/8/layout/vProcess5"/>
    <dgm:cxn modelId="{87F17FB4-93EA-4764-89FD-CE370ECB2AA4}" type="presOf" srcId="{2CA4DF82-DC4D-40DD-8E2F-74B07C29E38E}" destId="{5BC2C08F-59FD-4EE2-B65F-454F0224A771}" srcOrd="1" destOrd="0" presId="urn:microsoft.com/office/officeart/2005/8/layout/vProcess5"/>
    <dgm:cxn modelId="{264C9CA6-78BE-4988-BFB7-3C01F8947E07}" type="presOf" srcId="{A090E422-BB3E-4836-B5CA-5374436A41E0}" destId="{8ED52992-FBF0-42ED-B174-6F985830A8ED}" srcOrd="0" destOrd="0" presId="urn:microsoft.com/office/officeart/2005/8/layout/vProcess5"/>
    <dgm:cxn modelId="{6064657F-19E1-4513-8201-4892FF8C83FC}" srcId="{F9EF476C-CEE9-46CD-909A-2055D80CB349}" destId="{2CA4DF82-DC4D-40DD-8E2F-74B07C29E38E}" srcOrd="0" destOrd="0" parTransId="{5A21033D-F02A-47BC-B85B-411BD49D6991}" sibTransId="{F1C8C573-3586-46E7-8399-E05C9531736F}"/>
    <dgm:cxn modelId="{FF09B64D-00F9-4809-9607-2724BB39BF88}" type="presOf" srcId="{C7D1D470-FF01-4A7C-A1BC-D3604CBD6621}" destId="{A6991B94-8D51-4DE5-B070-58ED764C6A37}" srcOrd="0" destOrd="0" presId="urn:microsoft.com/office/officeart/2005/8/layout/vProcess5"/>
    <dgm:cxn modelId="{70F33211-612C-49BF-B487-4DB3FA18B795}" type="presOf" srcId="{9FDF4C21-F55C-43A9-95E4-A2D659CCBAB3}" destId="{874B33EB-266E-470C-9602-98611772722D}" srcOrd="1" destOrd="0" presId="urn:microsoft.com/office/officeart/2005/8/layout/vProcess5"/>
    <dgm:cxn modelId="{DA0847D5-B3F5-4E30-BBFB-9C3C1ACCCF3E}" type="presParOf" srcId="{CA0CBFAA-178F-472D-91ED-A15025E96DDC}" destId="{471010BA-663D-4DDD-9936-F9A976702B15}" srcOrd="0" destOrd="0" presId="urn:microsoft.com/office/officeart/2005/8/layout/vProcess5"/>
    <dgm:cxn modelId="{9F57CDA6-A7F6-4150-8B1D-FE531090BC49}" type="presParOf" srcId="{CA0CBFAA-178F-472D-91ED-A15025E96DDC}" destId="{437DDAD9-472C-4969-A53D-632343274BC9}" srcOrd="1" destOrd="0" presId="urn:microsoft.com/office/officeart/2005/8/layout/vProcess5"/>
    <dgm:cxn modelId="{04FDDBD5-459B-45C5-BCDE-16CB61F4B709}" type="presParOf" srcId="{CA0CBFAA-178F-472D-91ED-A15025E96DDC}" destId="{8ED52992-FBF0-42ED-B174-6F985830A8ED}" srcOrd="2" destOrd="0" presId="urn:microsoft.com/office/officeart/2005/8/layout/vProcess5"/>
    <dgm:cxn modelId="{C56FEBBC-BD8F-4B9F-AFDF-794E447A312C}" type="presParOf" srcId="{CA0CBFAA-178F-472D-91ED-A15025E96DDC}" destId="{81AD311C-674B-4B2E-A947-F825502B20DE}" srcOrd="3" destOrd="0" presId="urn:microsoft.com/office/officeart/2005/8/layout/vProcess5"/>
    <dgm:cxn modelId="{78E627E4-4878-41BD-9CFA-128E83797169}" type="presParOf" srcId="{CA0CBFAA-178F-472D-91ED-A15025E96DDC}" destId="{A0D56EA9-9D52-4735-AF68-376A7084FAB3}" srcOrd="4" destOrd="0" presId="urn:microsoft.com/office/officeart/2005/8/layout/vProcess5"/>
    <dgm:cxn modelId="{1A0287CE-2394-4E47-8379-9469F411920E}" type="presParOf" srcId="{CA0CBFAA-178F-472D-91ED-A15025E96DDC}" destId="{A6991B94-8D51-4DE5-B070-58ED764C6A37}" srcOrd="5" destOrd="0" presId="urn:microsoft.com/office/officeart/2005/8/layout/vProcess5"/>
    <dgm:cxn modelId="{FBE74B00-305E-48CD-B4F3-27A5DE862CC0}" type="presParOf" srcId="{CA0CBFAA-178F-472D-91ED-A15025E96DDC}" destId="{5BC2C08F-59FD-4EE2-B65F-454F0224A771}" srcOrd="6" destOrd="0" presId="urn:microsoft.com/office/officeart/2005/8/layout/vProcess5"/>
    <dgm:cxn modelId="{DAE43A8F-F9C7-452B-9F1F-040145931FDC}" type="presParOf" srcId="{CA0CBFAA-178F-472D-91ED-A15025E96DDC}" destId="{C98D934E-6729-4EC9-9CCF-B6DBD6EB2A56}" srcOrd="7" destOrd="0" presId="urn:microsoft.com/office/officeart/2005/8/layout/vProcess5"/>
    <dgm:cxn modelId="{9236795D-5BEB-42A3-88CD-4E46FBC5CD49}" type="presParOf" srcId="{CA0CBFAA-178F-472D-91ED-A15025E96DDC}" destId="{874B33EB-266E-470C-9602-98611772722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6FCF49-5005-48F9-B372-2CFF9E6FBA5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3CFA8C6-8D52-4D82-B782-1AC08D093B5D}">
      <dgm:prSet/>
      <dgm:spPr/>
      <dgm:t>
        <a:bodyPr/>
        <a:lstStyle/>
        <a:p>
          <a:r>
            <a:rPr lang="en-US" dirty="0"/>
            <a:t>Develop an AI-powered system that can accurately recognize and convert spoken mathematical expressions and equations , and convert them to graphs in real-time.</a:t>
          </a:r>
        </a:p>
      </dgm:t>
    </dgm:pt>
    <dgm:pt modelId="{606B28E1-DEEA-4B37-BADC-93407D87E5B8}" type="parTrans" cxnId="{0C5AEEEB-4D54-49A0-A55F-536B3CB34DB1}">
      <dgm:prSet/>
      <dgm:spPr/>
      <dgm:t>
        <a:bodyPr/>
        <a:lstStyle/>
        <a:p>
          <a:endParaRPr lang="en-US"/>
        </a:p>
      </dgm:t>
    </dgm:pt>
    <dgm:pt modelId="{B4630E5E-1682-4254-889B-AF56048ED78E}" type="sibTrans" cxnId="{0C5AEEEB-4D54-49A0-A55F-536B3CB34DB1}">
      <dgm:prSet/>
      <dgm:spPr/>
      <dgm:t>
        <a:bodyPr/>
        <a:lstStyle/>
        <a:p>
          <a:endParaRPr lang="en-US"/>
        </a:p>
      </dgm:t>
    </dgm:pt>
    <dgm:pt modelId="{9574873A-8B5E-4E37-ADD1-4BFA3E481CF1}">
      <dgm:prSet/>
      <dgm:spPr/>
      <dgm:t>
        <a:bodyPr/>
        <a:lstStyle/>
        <a:p>
          <a:r>
            <a:rPr lang="en-US"/>
            <a:t>The goal is to provide a more intuitive and accessible way for students, teachers and especially people working in the sector involving statistics to interact with mathematical concepts integrated with computer systems.</a:t>
          </a:r>
        </a:p>
      </dgm:t>
    </dgm:pt>
    <dgm:pt modelId="{27E09CD7-CE32-4D12-BD19-883FFE3CB5D0}" type="parTrans" cxnId="{142F60DE-7101-4840-9CFD-7F9E61CF7391}">
      <dgm:prSet/>
      <dgm:spPr/>
      <dgm:t>
        <a:bodyPr/>
        <a:lstStyle/>
        <a:p>
          <a:endParaRPr lang="en-US"/>
        </a:p>
      </dgm:t>
    </dgm:pt>
    <dgm:pt modelId="{D9BD090F-6636-49AE-84FC-D4ACC9FC78C3}" type="sibTrans" cxnId="{142F60DE-7101-4840-9CFD-7F9E61CF7391}">
      <dgm:prSet/>
      <dgm:spPr/>
      <dgm:t>
        <a:bodyPr/>
        <a:lstStyle/>
        <a:p>
          <a:endParaRPr lang="en-US"/>
        </a:p>
      </dgm:t>
    </dgm:pt>
    <dgm:pt modelId="{05622239-CAE4-4192-88A7-0BABFFF0D834}" type="pres">
      <dgm:prSet presAssocID="{9D6FCF49-5005-48F9-B372-2CFF9E6FBA5F}" presName="hierChild1" presStyleCnt="0">
        <dgm:presLayoutVars>
          <dgm:chPref val="1"/>
          <dgm:dir/>
          <dgm:animOne val="branch"/>
          <dgm:animLvl val="lvl"/>
          <dgm:resizeHandles/>
        </dgm:presLayoutVars>
      </dgm:prSet>
      <dgm:spPr/>
      <dgm:t>
        <a:bodyPr/>
        <a:lstStyle/>
        <a:p>
          <a:endParaRPr lang="en-US"/>
        </a:p>
      </dgm:t>
    </dgm:pt>
    <dgm:pt modelId="{A02B19D9-6420-4AEE-82A8-3FB48804B419}" type="pres">
      <dgm:prSet presAssocID="{03CFA8C6-8D52-4D82-B782-1AC08D093B5D}" presName="hierRoot1" presStyleCnt="0"/>
      <dgm:spPr/>
    </dgm:pt>
    <dgm:pt modelId="{BF8B727B-06AE-4F4C-A930-FA4FF35421F2}" type="pres">
      <dgm:prSet presAssocID="{03CFA8C6-8D52-4D82-B782-1AC08D093B5D}" presName="composite" presStyleCnt="0"/>
      <dgm:spPr/>
    </dgm:pt>
    <dgm:pt modelId="{DDF2FD2E-A124-4DEF-BA64-57369663596F}" type="pres">
      <dgm:prSet presAssocID="{03CFA8C6-8D52-4D82-B782-1AC08D093B5D}" presName="background" presStyleLbl="node0" presStyleIdx="0" presStyleCnt="2"/>
      <dgm:spPr/>
    </dgm:pt>
    <dgm:pt modelId="{BC609637-9680-45B5-8A13-D47A6B4F02ED}" type="pres">
      <dgm:prSet presAssocID="{03CFA8C6-8D52-4D82-B782-1AC08D093B5D}" presName="text" presStyleLbl="fgAcc0" presStyleIdx="0" presStyleCnt="2">
        <dgm:presLayoutVars>
          <dgm:chPref val="3"/>
        </dgm:presLayoutVars>
      </dgm:prSet>
      <dgm:spPr/>
      <dgm:t>
        <a:bodyPr/>
        <a:lstStyle/>
        <a:p>
          <a:endParaRPr lang="en-US"/>
        </a:p>
      </dgm:t>
    </dgm:pt>
    <dgm:pt modelId="{D5B2388F-E8C6-42B2-9DC9-75561B126E9B}" type="pres">
      <dgm:prSet presAssocID="{03CFA8C6-8D52-4D82-B782-1AC08D093B5D}" presName="hierChild2" presStyleCnt="0"/>
      <dgm:spPr/>
    </dgm:pt>
    <dgm:pt modelId="{1B0BA9EA-3D8C-4A1A-AE40-1A73015A943C}" type="pres">
      <dgm:prSet presAssocID="{9574873A-8B5E-4E37-ADD1-4BFA3E481CF1}" presName="hierRoot1" presStyleCnt="0"/>
      <dgm:spPr/>
    </dgm:pt>
    <dgm:pt modelId="{53F236E9-C3A0-4153-B3A6-4DD2DE60043D}" type="pres">
      <dgm:prSet presAssocID="{9574873A-8B5E-4E37-ADD1-4BFA3E481CF1}" presName="composite" presStyleCnt="0"/>
      <dgm:spPr/>
    </dgm:pt>
    <dgm:pt modelId="{2A07F890-AEF7-4EEE-B2F7-ADD681DB2CA8}" type="pres">
      <dgm:prSet presAssocID="{9574873A-8B5E-4E37-ADD1-4BFA3E481CF1}" presName="background" presStyleLbl="node0" presStyleIdx="1" presStyleCnt="2"/>
      <dgm:spPr/>
    </dgm:pt>
    <dgm:pt modelId="{97192FBA-8DDB-4B3C-B0D8-600D82B756EF}" type="pres">
      <dgm:prSet presAssocID="{9574873A-8B5E-4E37-ADD1-4BFA3E481CF1}" presName="text" presStyleLbl="fgAcc0" presStyleIdx="1" presStyleCnt="2">
        <dgm:presLayoutVars>
          <dgm:chPref val="3"/>
        </dgm:presLayoutVars>
      </dgm:prSet>
      <dgm:spPr/>
      <dgm:t>
        <a:bodyPr/>
        <a:lstStyle/>
        <a:p>
          <a:endParaRPr lang="en-US"/>
        </a:p>
      </dgm:t>
    </dgm:pt>
    <dgm:pt modelId="{AD8F8776-DBF0-4CFC-8A8E-BCCE51F0EDDA}" type="pres">
      <dgm:prSet presAssocID="{9574873A-8B5E-4E37-ADD1-4BFA3E481CF1}" presName="hierChild2" presStyleCnt="0"/>
      <dgm:spPr/>
    </dgm:pt>
  </dgm:ptLst>
  <dgm:cxnLst>
    <dgm:cxn modelId="{F97E2213-21F2-443D-92A1-2A23CACD3950}" type="presOf" srcId="{9D6FCF49-5005-48F9-B372-2CFF9E6FBA5F}" destId="{05622239-CAE4-4192-88A7-0BABFFF0D834}" srcOrd="0" destOrd="0" presId="urn:microsoft.com/office/officeart/2005/8/layout/hierarchy1"/>
    <dgm:cxn modelId="{13C83B52-559E-428A-8DE0-5DE26A0E03B1}" type="presOf" srcId="{9574873A-8B5E-4E37-ADD1-4BFA3E481CF1}" destId="{97192FBA-8DDB-4B3C-B0D8-600D82B756EF}" srcOrd="0" destOrd="0" presId="urn:microsoft.com/office/officeart/2005/8/layout/hierarchy1"/>
    <dgm:cxn modelId="{142F60DE-7101-4840-9CFD-7F9E61CF7391}" srcId="{9D6FCF49-5005-48F9-B372-2CFF9E6FBA5F}" destId="{9574873A-8B5E-4E37-ADD1-4BFA3E481CF1}" srcOrd="1" destOrd="0" parTransId="{27E09CD7-CE32-4D12-BD19-883FFE3CB5D0}" sibTransId="{D9BD090F-6636-49AE-84FC-D4ACC9FC78C3}"/>
    <dgm:cxn modelId="{20FC7CA5-3683-4C46-8002-B89B22B31DD4}" type="presOf" srcId="{03CFA8C6-8D52-4D82-B782-1AC08D093B5D}" destId="{BC609637-9680-45B5-8A13-D47A6B4F02ED}" srcOrd="0" destOrd="0" presId="urn:microsoft.com/office/officeart/2005/8/layout/hierarchy1"/>
    <dgm:cxn modelId="{0C5AEEEB-4D54-49A0-A55F-536B3CB34DB1}" srcId="{9D6FCF49-5005-48F9-B372-2CFF9E6FBA5F}" destId="{03CFA8C6-8D52-4D82-B782-1AC08D093B5D}" srcOrd="0" destOrd="0" parTransId="{606B28E1-DEEA-4B37-BADC-93407D87E5B8}" sibTransId="{B4630E5E-1682-4254-889B-AF56048ED78E}"/>
    <dgm:cxn modelId="{62DFF765-066C-4894-8709-7124E82E6360}" type="presParOf" srcId="{05622239-CAE4-4192-88A7-0BABFFF0D834}" destId="{A02B19D9-6420-4AEE-82A8-3FB48804B419}" srcOrd="0" destOrd="0" presId="urn:microsoft.com/office/officeart/2005/8/layout/hierarchy1"/>
    <dgm:cxn modelId="{C5C0AAC3-5DCC-45A0-9A98-9DF3D4E2D4E8}" type="presParOf" srcId="{A02B19D9-6420-4AEE-82A8-3FB48804B419}" destId="{BF8B727B-06AE-4F4C-A930-FA4FF35421F2}" srcOrd="0" destOrd="0" presId="urn:microsoft.com/office/officeart/2005/8/layout/hierarchy1"/>
    <dgm:cxn modelId="{139F92E0-B907-448D-AA7C-FF5836053609}" type="presParOf" srcId="{BF8B727B-06AE-4F4C-A930-FA4FF35421F2}" destId="{DDF2FD2E-A124-4DEF-BA64-57369663596F}" srcOrd="0" destOrd="0" presId="urn:microsoft.com/office/officeart/2005/8/layout/hierarchy1"/>
    <dgm:cxn modelId="{27C08DBD-0017-4868-8BCA-43E856225155}" type="presParOf" srcId="{BF8B727B-06AE-4F4C-A930-FA4FF35421F2}" destId="{BC609637-9680-45B5-8A13-D47A6B4F02ED}" srcOrd="1" destOrd="0" presId="urn:microsoft.com/office/officeart/2005/8/layout/hierarchy1"/>
    <dgm:cxn modelId="{00623BC5-26F3-4358-9F9A-375037F40F54}" type="presParOf" srcId="{A02B19D9-6420-4AEE-82A8-3FB48804B419}" destId="{D5B2388F-E8C6-42B2-9DC9-75561B126E9B}" srcOrd="1" destOrd="0" presId="urn:microsoft.com/office/officeart/2005/8/layout/hierarchy1"/>
    <dgm:cxn modelId="{84F84A74-91F4-4534-9005-7F24742F330D}" type="presParOf" srcId="{05622239-CAE4-4192-88A7-0BABFFF0D834}" destId="{1B0BA9EA-3D8C-4A1A-AE40-1A73015A943C}" srcOrd="1" destOrd="0" presId="urn:microsoft.com/office/officeart/2005/8/layout/hierarchy1"/>
    <dgm:cxn modelId="{51051051-5B54-4668-BAF9-395870A22367}" type="presParOf" srcId="{1B0BA9EA-3D8C-4A1A-AE40-1A73015A943C}" destId="{53F236E9-C3A0-4153-B3A6-4DD2DE60043D}" srcOrd="0" destOrd="0" presId="urn:microsoft.com/office/officeart/2005/8/layout/hierarchy1"/>
    <dgm:cxn modelId="{F4A67A6B-73F1-424B-BFC2-007AB5EAEF84}" type="presParOf" srcId="{53F236E9-C3A0-4153-B3A6-4DD2DE60043D}" destId="{2A07F890-AEF7-4EEE-B2F7-ADD681DB2CA8}" srcOrd="0" destOrd="0" presId="urn:microsoft.com/office/officeart/2005/8/layout/hierarchy1"/>
    <dgm:cxn modelId="{7C9B975F-1D09-4FC5-B487-63A3063E2C87}" type="presParOf" srcId="{53F236E9-C3A0-4153-B3A6-4DD2DE60043D}" destId="{97192FBA-8DDB-4B3C-B0D8-600D82B756EF}" srcOrd="1" destOrd="0" presId="urn:microsoft.com/office/officeart/2005/8/layout/hierarchy1"/>
    <dgm:cxn modelId="{6012F54C-B170-4E71-ABDF-25589492A5DA}" type="presParOf" srcId="{1B0BA9EA-3D8C-4A1A-AE40-1A73015A943C}" destId="{AD8F8776-DBF0-4CFC-8A8E-BCCE51F0EDD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4B3E71-7F1F-49B8-8EDE-99F92D64AE0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D3912A-6366-4DD6-81B0-770D14903EB0}">
      <dgm:prSet/>
      <dgm:spPr/>
      <dgm:t>
        <a:bodyPr/>
        <a:lstStyle/>
        <a:p>
          <a:r>
            <a:rPr lang="en-US"/>
            <a:t>Give a complete exposure of someone to Artificial Intelligence using speech recognition and auto generation with user specified values.</a:t>
          </a:r>
        </a:p>
      </dgm:t>
    </dgm:pt>
    <dgm:pt modelId="{53A8F12E-076C-4BFA-8CC9-55505091BBD6}" type="parTrans" cxnId="{C4CB7ABD-6C25-4AD1-A6E2-C621F157A22C}">
      <dgm:prSet/>
      <dgm:spPr/>
      <dgm:t>
        <a:bodyPr/>
        <a:lstStyle/>
        <a:p>
          <a:endParaRPr lang="en-US"/>
        </a:p>
      </dgm:t>
    </dgm:pt>
    <dgm:pt modelId="{1457D8CE-835E-49B4-8C6C-F4F5B5E00F6B}" type="sibTrans" cxnId="{C4CB7ABD-6C25-4AD1-A6E2-C621F157A22C}">
      <dgm:prSet/>
      <dgm:spPr/>
      <dgm:t>
        <a:bodyPr/>
        <a:lstStyle/>
        <a:p>
          <a:endParaRPr lang="en-US"/>
        </a:p>
      </dgm:t>
    </dgm:pt>
    <dgm:pt modelId="{4BF39703-16F6-47DA-8A5C-68CA09429FD7}">
      <dgm:prSet/>
      <dgm:spPr/>
      <dgm:t>
        <a:bodyPr/>
        <a:lstStyle/>
        <a:p>
          <a:r>
            <a:rPr lang="en-US"/>
            <a:t>An introduction to interaction with computer-based systems that can help one understand graphs more deeply.</a:t>
          </a:r>
        </a:p>
      </dgm:t>
    </dgm:pt>
    <dgm:pt modelId="{07ABE137-A9B5-4D88-B17C-EDE0500CF2EC}" type="parTrans" cxnId="{7731B914-5BD1-4066-92AD-672968E58E94}">
      <dgm:prSet/>
      <dgm:spPr/>
      <dgm:t>
        <a:bodyPr/>
        <a:lstStyle/>
        <a:p>
          <a:endParaRPr lang="en-US"/>
        </a:p>
      </dgm:t>
    </dgm:pt>
    <dgm:pt modelId="{18248BE9-CC4B-44EF-8261-97141C8AF733}" type="sibTrans" cxnId="{7731B914-5BD1-4066-92AD-672968E58E94}">
      <dgm:prSet/>
      <dgm:spPr/>
      <dgm:t>
        <a:bodyPr/>
        <a:lstStyle/>
        <a:p>
          <a:endParaRPr lang="en-US"/>
        </a:p>
      </dgm:t>
    </dgm:pt>
    <dgm:pt modelId="{2D7B205E-FD1A-45CB-8008-D579FF5349F0}">
      <dgm:prSet/>
      <dgm:spPr/>
      <dgm:t>
        <a:bodyPr/>
        <a:lstStyle/>
        <a:p>
          <a:r>
            <a:rPr lang="en-US"/>
            <a:t>An ease in graph generation as we have to just speak about the shape and parameters of the graph we want. This application can further develop graphs which might have various mathematical predictions tools for the future</a:t>
          </a:r>
        </a:p>
      </dgm:t>
    </dgm:pt>
    <dgm:pt modelId="{D46347B9-7B03-418F-91F9-6F56DCA331F5}" type="parTrans" cxnId="{4F4168F1-0E0E-4F98-B2F2-C3B53E387449}">
      <dgm:prSet/>
      <dgm:spPr/>
      <dgm:t>
        <a:bodyPr/>
        <a:lstStyle/>
        <a:p>
          <a:endParaRPr lang="en-US"/>
        </a:p>
      </dgm:t>
    </dgm:pt>
    <dgm:pt modelId="{46375187-9E4F-4F21-A0FA-B8B7FA3EB535}" type="sibTrans" cxnId="{4F4168F1-0E0E-4F98-B2F2-C3B53E387449}">
      <dgm:prSet/>
      <dgm:spPr/>
      <dgm:t>
        <a:bodyPr/>
        <a:lstStyle/>
        <a:p>
          <a:endParaRPr lang="en-US"/>
        </a:p>
      </dgm:t>
    </dgm:pt>
    <dgm:pt modelId="{C55BF6F1-7CC6-4ADB-98C6-F43E3AA84569}" type="pres">
      <dgm:prSet presAssocID="{A74B3E71-7F1F-49B8-8EDE-99F92D64AE06}" presName="root" presStyleCnt="0">
        <dgm:presLayoutVars>
          <dgm:dir/>
          <dgm:resizeHandles val="exact"/>
        </dgm:presLayoutVars>
      </dgm:prSet>
      <dgm:spPr/>
      <dgm:t>
        <a:bodyPr/>
        <a:lstStyle/>
        <a:p>
          <a:endParaRPr lang="en-US"/>
        </a:p>
      </dgm:t>
    </dgm:pt>
    <dgm:pt modelId="{59CE6482-2AF7-43F2-BFCB-F9A01EF5F457}" type="pres">
      <dgm:prSet presAssocID="{72D3912A-6366-4DD6-81B0-770D14903EB0}" presName="compNode" presStyleCnt="0"/>
      <dgm:spPr/>
    </dgm:pt>
    <dgm:pt modelId="{430FE1DF-CD24-47F4-8BF1-843F30D7780A}" type="pres">
      <dgm:prSet presAssocID="{72D3912A-6366-4DD6-81B0-770D14903EB0}" presName="bgRect" presStyleLbl="bgShp" presStyleIdx="0" presStyleCnt="3"/>
      <dgm:spPr/>
    </dgm:pt>
    <dgm:pt modelId="{ABCC0498-E085-4CA6-92A0-EBCB0F158031}" type="pres">
      <dgm:prSet presAssocID="{72D3912A-6366-4DD6-81B0-770D14903E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1ECB8C95-EC62-4A62-894E-7452924C3145}" type="pres">
      <dgm:prSet presAssocID="{72D3912A-6366-4DD6-81B0-770D14903EB0}" presName="spaceRect" presStyleCnt="0"/>
      <dgm:spPr/>
    </dgm:pt>
    <dgm:pt modelId="{28FB1032-9532-4FFB-A338-BE082CB85221}" type="pres">
      <dgm:prSet presAssocID="{72D3912A-6366-4DD6-81B0-770D14903EB0}" presName="parTx" presStyleLbl="revTx" presStyleIdx="0" presStyleCnt="3">
        <dgm:presLayoutVars>
          <dgm:chMax val="0"/>
          <dgm:chPref val="0"/>
        </dgm:presLayoutVars>
      </dgm:prSet>
      <dgm:spPr/>
      <dgm:t>
        <a:bodyPr/>
        <a:lstStyle/>
        <a:p>
          <a:endParaRPr lang="en-US"/>
        </a:p>
      </dgm:t>
    </dgm:pt>
    <dgm:pt modelId="{4DE2D65C-DD89-4E74-9FB7-192FFA664AC4}" type="pres">
      <dgm:prSet presAssocID="{1457D8CE-835E-49B4-8C6C-F4F5B5E00F6B}" presName="sibTrans" presStyleCnt="0"/>
      <dgm:spPr/>
    </dgm:pt>
    <dgm:pt modelId="{9361B23A-378E-46CA-B2AB-7D2BF66ECE41}" type="pres">
      <dgm:prSet presAssocID="{4BF39703-16F6-47DA-8A5C-68CA09429FD7}" presName="compNode" presStyleCnt="0"/>
      <dgm:spPr/>
    </dgm:pt>
    <dgm:pt modelId="{FC5ADF76-23BE-42BE-A591-F4AED17DB358}" type="pres">
      <dgm:prSet presAssocID="{4BF39703-16F6-47DA-8A5C-68CA09429FD7}" presName="bgRect" presStyleLbl="bgShp" presStyleIdx="1" presStyleCnt="3"/>
      <dgm:spPr/>
    </dgm:pt>
    <dgm:pt modelId="{CDE883DA-86C0-45DB-84AD-F6000BD4E824}" type="pres">
      <dgm:prSet presAssocID="{4BF39703-16F6-47DA-8A5C-68CA09429F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E26C4223-3339-4230-9C68-753C0E9B04C1}" type="pres">
      <dgm:prSet presAssocID="{4BF39703-16F6-47DA-8A5C-68CA09429FD7}" presName="spaceRect" presStyleCnt="0"/>
      <dgm:spPr/>
    </dgm:pt>
    <dgm:pt modelId="{CD13D42D-C7B7-4195-9BCB-01CDDE3EABC2}" type="pres">
      <dgm:prSet presAssocID="{4BF39703-16F6-47DA-8A5C-68CA09429FD7}" presName="parTx" presStyleLbl="revTx" presStyleIdx="1" presStyleCnt="3">
        <dgm:presLayoutVars>
          <dgm:chMax val="0"/>
          <dgm:chPref val="0"/>
        </dgm:presLayoutVars>
      </dgm:prSet>
      <dgm:spPr/>
      <dgm:t>
        <a:bodyPr/>
        <a:lstStyle/>
        <a:p>
          <a:endParaRPr lang="en-US"/>
        </a:p>
      </dgm:t>
    </dgm:pt>
    <dgm:pt modelId="{17220BE5-B487-4387-B252-E709B3627A82}" type="pres">
      <dgm:prSet presAssocID="{18248BE9-CC4B-44EF-8261-97141C8AF733}" presName="sibTrans" presStyleCnt="0"/>
      <dgm:spPr/>
    </dgm:pt>
    <dgm:pt modelId="{B4C1F600-E3EC-4493-AD93-01FE1575F159}" type="pres">
      <dgm:prSet presAssocID="{2D7B205E-FD1A-45CB-8008-D579FF5349F0}" presName="compNode" presStyleCnt="0"/>
      <dgm:spPr/>
    </dgm:pt>
    <dgm:pt modelId="{9578EE2A-2431-4FD6-BAE7-0D47462F7428}" type="pres">
      <dgm:prSet presAssocID="{2D7B205E-FD1A-45CB-8008-D579FF5349F0}" presName="bgRect" presStyleLbl="bgShp" presStyleIdx="2" presStyleCnt="3"/>
      <dgm:spPr/>
    </dgm:pt>
    <dgm:pt modelId="{0F4A19D3-2E53-49EF-AF46-7A95ACF842F9}" type="pres">
      <dgm:prSet presAssocID="{2D7B205E-FD1A-45CB-8008-D579FF5349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usiness Growth"/>
        </a:ext>
      </dgm:extLst>
    </dgm:pt>
    <dgm:pt modelId="{BB6D88EA-5C79-433E-B97F-65932305432B}" type="pres">
      <dgm:prSet presAssocID="{2D7B205E-FD1A-45CB-8008-D579FF5349F0}" presName="spaceRect" presStyleCnt="0"/>
      <dgm:spPr/>
    </dgm:pt>
    <dgm:pt modelId="{A75C5014-41AD-4949-B668-9D53077868ED}" type="pres">
      <dgm:prSet presAssocID="{2D7B205E-FD1A-45CB-8008-D579FF5349F0}" presName="parTx" presStyleLbl="revTx" presStyleIdx="2" presStyleCnt="3">
        <dgm:presLayoutVars>
          <dgm:chMax val="0"/>
          <dgm:chPref val="0"/>
        </dgm:presLayoutVars>
      </dgm:prSet>
      <dgm:spPr/>
      <dgm:t>
        <a:bodyPr/>
        <a:lstStyle/>
        <a:p>
          <a:endParaRPr lang="en-US"/>
        </a:p>
      </dgm:t>
    </dgm:pt>
  </dgm:ptLst>
  <dgm:cxnLst>
    <dgm:cxn modelId="{414117B2-0849-4127-B142-6CDAD5B86753}" type="presOf" srcId="{A74B3E71-7F1F-49B8-8EDE-99F92D64AE06}" destId="{C55BF6F1-7CC6-4ADB-98C6-F43E3AA84569}" srcOrd="0" destOrd="0" presId="urn:microsoft.com/office/officeart/2018/2/layout/IconVerticalSolidList"/>
    <dgm:cxn modelId="{7731B914-5BD1-4066-92AD-672968E58E94}" srcId="{A74B3E71-7F1F-49B8-8EDE-99F92D64AE06}" destId="{4BF39703-16F6-47DA-8A5C-68CA09429FD7}" srcOrd="1" destOrd="0" parTransId="{07ABE137-A9B5-4D88-B17C-EDE0500CF2EC}" sibTransId="{18248BE9-CC4B-44EF-8261-97141C8AF733}"/>
    <dgm:cxn modelId="{DE7826B2-396F-4345-A64B-35D6FC160CD7}" type="presOf" srcId="{72D3912A-6366-4DD6-81B0-770D14903EB0}" destId="{28FB1032-9532-4FFB-A338-BE082CB85221}" srcOrd="0" destOrd="0" presId="urn:microsoft.com/office/officeart/2018/2/layout/IconVerticalSolidList"/>
    <dgm:cxn modelId="{C4CB7ABD-6C25-4AD1-A6E2-C621F157A22C}" srcId="{A74B3E71-7F1F-49B8-8EDE-99F92D64AE06}" destId="{72D3912A-6366-4DD6-81B0-770D14903EB0}" srcOrd="0" destOrd="0" parTransId="{53A8F12E-076C-4BFA-8CC9-55505091BBD6}" sibTransId="{1457D8CE-835E-49B4-8C6C-F4F5B5E00F6B}"/>
    <dgm:cxn modelId="{97F1D923-825F-4754-8ED1-E15FA6805351}" type="presOf" srcId="{4BF39703-16F6-47DA-8A5C-68CA09429FD7}" destId="{CD13D42D-C7B7-4195-9BCB-01CDDE3EABC2}" srcOrd="0" destOrd="0" presId="urn:microsoft.com/office/officeart/2018/2/layout/IconVerticalSolidList"/>
    <dgm:cxn modelId="{A73E3183-95F8-486D-A333-CD0FB2C0E20C}" type="presOf" srcId="{2D7B205E-FD1A-45CB-8008-D579FF5349F0}" destId="{A75C5014-41AD-4949-B668-9D53077868ED}" srcOrd="0" destOrd="0" presId="urn:microsoft.com/office/officeart/2018/2/layout/IconVerticalSolidList"/>
    <dgm:cxn modelId="{4F4168F1-0E0E-4F98-B2F2-C3B53E387449}" srcId="{A74B3E71-7F1F-49B8-8EDE-99F92D64AE06}" destId="{2D7B205E-FD1A-45CB-8008-D579FF5349F0}" srcOrd="2" destOrd="0" parTransId="{D46347B9-7B03-418F-91F9-6F56DCA331F5}" sibTransId="{46375187-9E4F-4F21-A0FA-B8B7FA3EB535}"/>
    <dgm:cxn modelId="{D5DDE35F-1348-40CC-A6F4-B2ED6BB9BB8D}" type="presParOf" srcId="{C55BF6F1-7CC6-4ADB-98C6-F43E3AA84569}" destId="{59CE6482-2AF7-43F2-BFCB-F9A01EF5F457}" srcOrd="0" destOrd="0" presId="urn:microsoft.com/office/officeart/2018/2/layout/IconVerticalSolidList"/>
    <dgm:cxn modelId="{9741D6D7-B32C-4716-9BAB-159DE12CCAC1}" type="presParOf" srcId="{59CE6482-2AF7-43F2-BFCB-F9A01EF5F457}" destId="{430FE1DF-CD24-47F4-8BF1-843F30D7780A}" srcOrd="0" destOrd="0" presId="urn:microsoft.com/office/officeart/2018/2/layout/IconVerticalSolidList"/>
    <dgm:cxn modelId="{2556167B-6C52-47A6-AAC8-E95904BFCE31}" type="presParOf" srcId="{59CE6482-2AF7-43F2-BFCB-F9A01EF5F457}" destId="{ABCC0498-E085-4CA6-92A0-EBCB0F158031}" srcOrd="1" destOrd="0" presId="urn:microsoft.com/office/officeart/2018/2/layout/IconVerticalSolidList"/>
    <dgm:cxn modelId="{3806CC33-4224-48E4-932B-555374CDADB8}" type="presParOf" srcId="{59CE6482-2AF7-43F2-BFCB-F9A01EF5F457}" destId="{1ECB8C95-EC62-4A62-894E-7452924C3145}" srcOrd="2" destOrd="0" presId="urn:microsoft.com/office/officeart/2018/2/layout/IconVerticalSolidList"/>
    <dgm:cxn modelId="{4847642D-FCCB-456D-9C82-6F31EA36A05B}" type="presParOf" srcId="{59CE6482-2AF7-43F2-BFCB-F9A01EF5F457}" destId="{28FB1032-9532-4FFB-A338-BE082CB85221}" srcOrd="3" destOrd="0" presId="urn:microsoft.com/office/officeart/2018/2/layout/IconVerticalSolidList"/>
    <dgm:cxn modelId="{1CC029F5-B879-4575-BEAF-1F70B77875AA}" type="presParOf" srcId="{C55BF6F1-7CC6-4ADB-98C6-F43E3AA84569}" destId="{4DE2D65C-DD89-4E74-9FB7-192FFA664AC4}" srcOrd="1" destOrd="0" presId="urn:microsoft.com/office/officeart/2018/2/layout/IconVerticalSolidList"/>
    <dgm:cxn modelId="{D2CF2A8C-EF72-4B57-9A96-0FE9EBA97D52}" type="presParOf" srcId="{C55BF6F1-7CC6-4ADB-98C6-F43E3AA84569}" destId="{9361B23A-378E-46CA-B2AB-7D2BF66ECE41}" srcOrd="2" destOrd="0" presId="urn:microsoft.com/office/officeart/2018/2/layout/IconVerticalSolidList"/>
    <dgm:cxn modelId="{69002E56-3162-42F7-8269-0FC4E3120B5C}" type="presParOf" srcId="{9361B23A-378E-46CA-B2AB-7D2BF66ECE41}" destId="{FC5ADF76-23BE-42BE-A591-F4AED17DB358}" srcOrd="0" destOrd="0" presId="urn:microsoft.com/office/officeart/2018/2/layout/IconVerticalSolidList"/>
    <dgm:cxn modelId="{BBAA524F-0D52-4B7A-9F5B-18E2BDA5F2E8}" type="presParOf" srcId="{9361B23A-378E-46CA-B2AB-7D2BF66ECE41}" destId="{CDE883DA-86C0-45DB-84AD-F6000BD4E824}" srcOrd="1" destOrd="0" presId="urn:microsoft.com/office/officeart/2018/2/layout/IconVerticalSolidList"/>
    <dgm:cxn modelId="{DF3006D9-A8FC-41EB-AA49-82D991B09DCE}" type="presParOf" srcId="{9361B23A-378E-46CA-B2AB-7D2BF66ECE41}" destId="{E26C4223-3339-4230-9C68-753C0E9B04C1}" srcOrd="2" destOrd="0" presId="urn:microsoft.com/office/officeart/2018/2/layout/IconVerticalSolidList"/>
    <dgm:cxn modelId="{16875B87-B896-46F6-AE5C-9DDBA6C8DBAE}" type="presParOf" srcId="{9361B23A-378E-46CA-B2AB-7D2BF66ECE41}" destId="{CD13D42D-C7B7-4195-9BCB-01CDDE3EABC2}" srcOrd="3" destOrd="0" presId="urn:microsoft.com/office/officeart/2018/2/layout/IconVerticalSolidList"/>
    <dgm:cxn modelId="{12334A25-3B8D-44A9-A3CB-569E9F35893C}" type="presParOf" srcId="{C55BF6F1-7CC6-4ADB-98C6-F43E3AA84569}" destId="{17220BE5-B487-4387-B252-E709B3627A82}" srcOrd="3" destOrd="0" presId="urn:microsoft.com/office/officeart/2018/2/layout/IconVerticalSolidList"/>
    <dgm:cxn modelId="{BBBAAAA2-F716-4DDC-9909-8ACF0A02FAAE}" type="presParOf" srcId="{C55BF6F1-7CC6-4ADB-98C6-F43E3AA84569}" destId="{B4C1F600-E3EC-4493-AD93-01FE1575F159}" srcOrd="4" destOrd="0" presId="urn:microsoft.com/office/officeart/2018/2/layout/IconVerticalSolidList"/>
    <dgm:cxn modelId="{00ED6850-7ED9-4242-8D6C-581B684B4712}" type="presParOf" srcId="{B4C1F600-E3EC-4493-AD93-01FE1575F159}" destId="{9578EE2A-2431-4FD6-BAE7-0D47462F7428}" srcOrd="0" destOrd="0" presId="urn:microsoft.com/office/officeart/2018/2/layout/IconVerticalSolidList"/>
    <dgm:cxn modelId="{89D6AB27-4BD6-420D-B1B3-2847594EF97E}" type="presParOf" srcId="{B4C1F600-E3EC-4493-AD93-01FE1575F159}" destId="{0F4A19D3-2E53-49EF-AF46-7A95ACF842F9}" srcOrd="1" destOrd="0" presId="urn:microsoft.com/office/officeart/2018/2/layout/IconVerticalSolidList"/>
    <dgm:cxn modelId="{BD50FECA-D5A8-446D-BF6C-9B3985E51B34}" type="presParOf" srcId="{B4C1F600-E3EC-4493-AD93-01FE1575F159}" destId="{BB6D88EA-5C79-433E-B97F-65932305432B}" srcOrd="2" destOrd="0" presId="urn:microsoft.com/office/officeart/2018/2/layout/IconVerticalSolidList"/>
    <dgm:cxn modelId="{B8F657BE-9A82-4C19-B927-C2B8F51CAA64}" type="presParOf" srcId="{B4C1F600-E3EC-4493-AD93-01FE1575F159}" destId="{A75C5014-41AD-4949-B668-9D53077868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9E2E7B-F282-422C-B782-3A8E7F049838}"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29470D6F-ECC7-4047-992B-5F29D27DC537}">
      <dgm:prSet/>
      <dgm:spPr/>
      <dgm:t>
        <a:bodyPr/>
        <a:lstStyle/>
        <a:p>
          <a:pPr>
            <a:defRPr cap="all"/>
          </a:pPr>
          <a:r>
            <a:rPr lang="en-US" dirty="0"/>
            <a:t>We have made use of sympy module that consist of an important function called plot_implicit. </a:t>
          </a:r>
        </a:p>
      </dgm:t>
    </dgm:pt>
    <dgm:pt modelId="{2038ED7F-F6BC-44C4-9A94-358D7CF0C52C}" type="parTrans" cxnId="{B9E0E3C2-196C-48AC-828C-06A33BB92C43}">
      <dgm:prSet/>
      <dgm:spPr/>
      <dgm:t>
        <a:bodyPr/>
        <a:lstStyle/>
        <a:p>
          <a:endParaRPr lang="en-US"/>
        </a:p>
      </dgm:t>
    </dgm:pt>
    <dgm:pt modelId="{ED86BF72-90E4-49DB-BE49-8E8CE8149482}" type="sibTrans" cxnId="{B9E0E3C2-196C-48AC-828C-06A33BB92C43}">
      <dgm:prSet/>
      <dgm:spPr/>
      <dgm:t>
        <a:bodyPr/>
        <a:lstStyle/>
        <a:p>
          <a:endParaRPr lang="en-US"/>
        </a:p>
      </dgm:t>
    </dgm:pt>
    <dgm:pt modelId="{582984D2-3BB8-4A45-B2B3-75ECF6651659}">
      <dgm:prSet/>
      <dgm:spPr/>
      <dgm:t>
        <a:bodyPr/>
        <a:lstStyle/>
        <a:p>
          <a:pPr>
            <a:defRPr cap="all"/>
          </a:pPr>
          <a:r>
            <a:rPr lang="en-US" dirty="0"/>
            <a:t>We also made use of speech_recognition module in the program so  as to obtain a command which we speak.</a:t>
          </a:r>
        </a:p>
      </dgm:t>
    </dgm:pt>
    <dgm:pt modelId="{A0DEF0D4-CF8A-4FA7-816E-4940FE3A32FD}" type="parTrans" cxnId="{3F2A72A6-6DF7-4A1B-AAF8-F155DD78B054}">
      <dgm:prSet/>
      <dgm:spPr/>
      <dgm:t>
        <a:bodyPr/>
        <a:lstStyle/>
        <a:p>
          <a:endParaRPr lang="en-US"/>
        </a:p>
      </dgm:t>
    </dgm:pt>
    <dgm:pt modelId="{0AE0643D-0988-4C4F-B7AB-A143CD6E1A39}" type="sibTrans" cxnId="{3F2A72A6-6DF7-4A1B-AAF8-F155DD78B054}">
      <dgm:prSet/>
      <dgm:spPr/>
      <dgm:t>
        <a:bodyPr/>
        <a:lstStyle/>
        <a:p>
          <a:endParaRPr lang="en-US"/>
        </a:p>
      </dgm:t>
    </dgm:pt>
    <dgm:pt modelId="{EF279EA1-B3CC-4AA7-B8B1-5F00C515F60B}">
      <dgm:prSet/>
      <dgm:spPr/>
      <dgm:t>
        <a:bodyPr/>
        <a:lstStyle/>
        <a:p>
          <a:pPr>
            <a:defRPr cap="all"/>
          </a:pPr>
          <a:r>
            <a:rPr lang="en-US"/>
            <a:t>We made use of regular expression to perform operations on the recognized speech.</a:t>
          </a:r>
        </a:p>
      </dgm:t>
    </dgm:pt>
    <dgm:pt modelId="{D3A48507-EB46-4C07-9BDB-928CF2EC463C}" type="parTrans" cxnId="{73078F7D-9BF8-4082-828C-7B7566E22868}">
      <dgm:prSet/>
      <dgm:spPr/>
      <dgm:t>
        <a:bodyPr/>
        <a:lstStyle/>
        <a:p>
          <a:endParaRPr lang="en-US"/>
        </a:p>
      </dgm:t>
    </dgm:pt>
    <dgm:pt modelId="{F809290A-BB32-4C8D-9A2B-8A956F342195}" type="sibTrans" cxnId="{73078F7D-9BF8-4082-828C-7B7566E22868}">
      <dgm:prSet/>
      <dgm:spPr/>
      <dgm:t>
        <a:bodyPr/>
        <a:lstStyle/>
        <a:p>
          <a:endParaRPr lang="en-US"/>
        </a:p>
      </dgm:t>
    </dgm:pt>
    <dgm:pt modelId="{B24648AD-785A-4496-BC2B-42FDF994ECDD}" type="pres">
      <dgm:prSet presAssocID="{8E9E2E7B-F282-422C-B782-3A8E7F049838}" presName="root" presStyleCnt="0">
        <dgm:presLayoutVars>
          <dgm:dir/>
          <dgm:resizeHandles val="exact"/>
        </dgm:presLayoutVars>
      </dgm:prSet>
      <dgm:spPr/>
      <dgm:t>
        <a:bodyPr/>
        <a:lstStyle/>
        <a:p>
          <a:endParaRPr lang="en-US"/>
        </a:p>
      </dgm:t>
    </dgm:pt>
    <dgm:pt modelId="{AC798F40-EAAF-4732-A343-D4CA7026DD27}" type="pres">
      <dgm:prSet presAssocID="{29470D6F-ECC7-4047-992B-5F29D27DC537}" presName="compNode" presStyleCnt="0"/>
      <dgm:spPr/>
    </dgm:pt>
    <dgm:pt modelId="{294CA50A-97E4-41A5-B3F6-1FBAD294D9E8}" type="pres">
      <dgm:prSet presAssocID="{29470D6F-ECC7-4047-992B-5F29D27DC537}" presName="iconBgRect" presStyleLbl="bgShp" presStyleIdx="0" presStyleCnt="3"/>
      <dgm:spPr/>
    </dgm:pt>
    <dgm:pt modelId="{F66C7389-8B4D-4EB2-AFD0-A09C49177943}" type="pres">
      <dgm:prSet presAssocID="{29470D6F-ECC7-4047-992B-5F29D27DC537}"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Network Diagram"/>
        </a:ext>
      </dgm:extLst>
    </dgm:pt>
    <dgm:pt modelId="{5A167C64-5BBA-4006-B75B-B659F12DAE11}" type="pres">
      <dgm:prSet presAssocID="{29470D6F-ECC7-4047-992B-5F29D27DC537}" presName="spaceRect" presStyleCnt="0"/>
      <dgm:spPr/>
    </dgm:pt>
    <dgm:pt modelId="{A305004A-E6BF-42C2-B323-676C443E0087}" type="pres">
      <dgm:prSet presAssocID="{29470D6F-ECC7-4047-992B-5F29D27DC537}" presName="textRect" presStyleLbl="revTx" presStyleIdx="0" presStyleCnt="3">
        <dgm:presLayoutVars>
          <dgm:chMax val="1"/>
          <dgm:chPref val="1"/>
        </dgm:presLayoutVars>
      </dgm:prSet>
      <dgm:spPr/>
      <dgm:t>
        <a:bodyPr/>
        <a:lstStyle/>
        <a:p>
          <a:endParaRPr lang="en-US"/>
        </a:p>
      </dgm:t>
    </dgm:pt>
    <dgm:pt modelId="{8889D44C-93A6-44FC-A2D4-F7D1EF87649F}" type="pres">
      <dgm:prSet presAssocID="{ED86BF72-90E4-49DB-BE49-8E8CE8149482}" presName="sibTrans" presStyleCnt="0"/>
      <dgm:spPr/>
    </dgm:pt>
    <dgm:pt modelId="{C3C7A413-122A-4621-BC04-A489097DEF78}" type="pres">
      <dgm:prSet presAssocID="{582984D2-3BB8-4A45-B2B3-75ECF6651659}" presName="compNode" presStyleCnt="0"/>
      <dgm:spPr/>
    </dgm:pt>
    <dgm:pt modelId="{E6EC8321-BE1E-4E5C-95F7-71A519025A89}" type="pres">
      <dgm:prSet presAssocID="{582984D2-3BB8-4A45-B2B3-75ECF6651659}" presName="iconBgRect" presStyleLbl="bgShp" presStyleIdx="1" presStyleCnt="3"/>
      <dgm:spPr/>
    </dgm:pt>
    <dgm:pt modelId="{05C1593C-9715-495B-B5C8-6CC27DC9E802}" type="pres">
      <dgm:prSet presAssocID="{582984D2-3BB8-4A45-B2B3-75ECF66516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adio microphone"/>
        </a:ext>
      </dgm:extLst>
    </dgm:pt>
    <dgm:pt modelId="{E24A7CD6-B8BD-49CD-B78A-CC4CD7A53F60}" type="pres">
      <dgm:prSet presAssocID="{582984D2-3BB8-4A45-B2B3-75ECF6651659}" presName="spaceRect" presStyleCnt="0"/>
      <dgm:spPr/>
    </dgm:pt>
    <dgm:pt modelId="{72581818-2648-4922-8301-08651F53E299}" type="pres">
      <dgm:prSet presAssocID="{582984D2-3BB8-4A45-B2B3-75ECF6651659}" presName="textRect" presStyleLbl="revTx" presStyleIdx="1" presStyleCnt="3">
        <dgm:presLayoutVars>
          <dgm:chMax val="1"/>
          <dgm:chPref val="1"/>
        </dgm:presLayoutVars>
      </dgm:prSet>
      <dgm:spPr/>
      <dgm:t>
        <a:bodyPr/>
        <a:lstStyle/>
        <a:p>
          <a:endParaRPr lang="en-US"/>
        </a:p>
      </dgm:t>
    </dgm:pt>
    <dgm:pt modelId="{85FD0A5D-247A-4E22-BF91-20B0E64A7D63}" type="pres">
      <dgm:prSet presAssocID="{0AE0643D-0988-4C4F-B7AB-A143CD6E1A39}" presName="sibTrans" presStyleCnt="0"/>
      <dgm:spPr/>
    </dgm:pt>
    <dgm:pt modelId="{2EA277A9-B233-4042-B27B-36439FB1F1B0}" type="pres">
      <dgm:prSet presAssocID="{EF279EA1-B3CC-4AA7-B8B1-5F00C515F60B}" presName="compNode" presStyleCnt="0"/>
      <dgm:spPr/>
    </dgm:pt>
    <dgm:pt modelId="{70B31AEA-7490-4BDF-92A7-994DC3386018}" type="pres">
      <dgm:prSet presAssocID="{EF279EA1-B3CC-4AA7-B8B1-5F00C515F60B}" presName="iconBgRect" presStyleLbl="bgShp" presStyleIdx="2" presStyleCnt="3"/>
      <dgm:spPr/>
    </dgm:pt>
    <dgm:pt modelId="{8A29FF2B-6BF9-4177-93BF-DA784C1B23CE}" type="pres">
      <dgm:prSet presAssocID="{EF279EA1-B3CC-4AA7-B8B1-5F00C515F6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peech"/>
        </a:ext>
      </dgm:extLst>
    </dgm:pt>
    <dgm:pt modelId="{B398607C-84E1-4282-B9D8-DEC0A7EFC4BF}" type="pres">
      <dgm:prSet presAssocID="{EF279EA1-B3CC-4AA7-B8B1-5F00C515F60B}" presName="spaceRect" presStyleCnt="0"/>
      <dgm:spPr/>
    </dgm:pt>
    <dgm:pt modelId="{F949E83A-C35D-4367-86B1-EF6C375B057D}" type="pres">
      <dgm:prSet presAssocID="{EF279EA1-B3CC-4AA7-B8B1-5F00C515F60B}" presName="textRect" presStyleLbl="revTx" presStyleIdx="2" presStyleCnt="3">
        <dgm:presLayoutVars>
          <dgm:chMax val="1"/>
          <dgm:chPref val="1"/>
        </dgm:presLayoutVars>
      </dgm:prSet>
      <dgm:spPr/>
      <dgm:t>
        <a:bodyPr/>
        <a:lstStyle/>
        <a:p>
          <a:endParaRPr lang="en-US"/>
        </a:p>
      </dgm:t>
    </dgm:pt>
  </dgm:ptLst>
  <dgm:cxnLst>
    <dgm:cxn modelId="{0B8E007D-826D-440D-ACEF-A405FDF041D8}" type="presOf" srcId="{EF279EA1-B3CC-4AA7-B8B1-5F00C515F60B}" destId="{F949E83A-C35D-4367-86B1-EF6C375B057D}" srcOrd="0" destOrd="0" presId="urn:microsoft.com/office/officeart/2018/5/layout/IconCircleLabelList"/>
    <dgm:cxn modelId="{1591AF9C-1528-4B22-8881-CAC14E96F9F8}" type="presOf" srcId="{582984D2-3BB8-4A45-B2B3-75ECF6651659}" destId="{72581818-2648-4922-8301-08651F53E299}" srcOrd="0" destOrd="0" presId="urn:microsoft.com/office/officeart/2018/5/layout/IconCircleLabelList"/>
    <dgm:cxn modelId="{51675272-5386-4D0E-82FB-FD5FF317B686}" type="presOf" srcId="{29470D6F-ECC7-4047-992B-5F29D27DC537}" destId="{A305004A-E6BF-42C2-B323-676C443E0087}" srcOrd="0" destOrd="0" presId="urn:microsoft.com/office/officeart/2018/5/layout/IconCircleLabelList"/>
    <dgm:cxn modelId="{B9E0E3C2-196C-48AC-828C-06A33BB92C43}" srcId="{8E9E2E7B-F282-422C-B782-3A8E7F049838}" destId="{29470D6F-ECC7-4047-992B-5F29D27DC537}" srcOrd="0" destOrd="0" parTransId="{2038ED7F-F6BC-44C4-9A94-358D7CF0C52C}" sibTransId="{ED86BF72-90E4-49DB-BE49-8E8CE8149482}"/>
    <dgm:cxn modelId="{73078F7D-9BF8-4082-828C-7B7566E22868}" srcId="{8E9E2E7B-F282-422C-B782-3A8E7F049838}" destId="{EF279EA1-B3CC-4AA7-B8B1-5F00C515F60B}" srcOrd="2" destOrd="0" parTransId="{D3A48507-EB46-4C07-9BDB-928CF2EC463C}" sibTransId="{F809290A-BB32-4C8D-9A2B-8A956F342195}"/>
    <dgm:cxn modelId="{72DC98BB-1B67-4734-B7BD-1B64C3799105}" type="presOf" srcId="{8E9E2E7B-F282-422C-B782-3A8E7F049838}" destId="{B24648AD-785A-4496-BC2B-42FDF994ECDD}" srcOrd="0" destOrd="0" presId="urn:microsoft.com/office/officeart/2018/5/layout/IconCircleLabelList"/>
    <dgm:cxn modelId="{3F2A72A6-6DF7-4A1B-AAF8-F155DD78B054}" srcId="{8E9E2E7B-F282-422C-B782-3A8E7F049838}" destId="{582984D2-3BB8-4A45-B2B3-75ECF6651659}" srcOrd="1" destOrd="0" parTransId="{A0DEF0D4-CF8A-4FA7-816E-4940FE3A32FD}" sibTransId="{0AE0643D-0988-4C4F-B7AB-A143CD6E1A39}"/>
    <dgm:cxn modelId="{BA942BDC-39CF-4103-8686-A135096BB94E}" type="presParOf" srcId="{B24648AD-785A-4496-BC2B-42FDF994ECDD}" destId="{AC798F40-EAAF-4732-A343-D4CA7026DD27}" srcOrd="0" destOrd="0" presId="urn:microsoft.com/office/officeart/2018/5/layout/IconCircleLabelList"/>
    <dgm:cxn modelId="{7582F083-F14E-4DD7-A131-D3328F36EA13}" type="presParOf" srcId="{AC798F40-EAAF-4732-A343-D4CA7026DD27}" destId="{294CA50A-97E4-41A5-B3F6-1FBAD294D9E8}" srcOrd="0" destOrd="0" presId="urn:microsoft.com/office/officeart/2018/5/layout/IconCircleLabelList"/>
    <dgm:cxn modelId="{124789A2-76F1-401E-8B17-63971A8FB190}" type="presParOf" srcId="{AC798F40-EAAF-4732-A343-D4CA7026DD27}" destId="{F66C7389-8B4D-4EB2-AFD0-A09C49177943}" srcOrd="1" destOrd="0" presId="urn:microsoft.com/office/officeart/2018/5/layout/IconCircleLabelList"/>
    <dgm:cxn modelId="{77D5032D-4104-4014-97E6-6019F794D78D}" type="presParOf" srcId="{AC798F40-EAAF-4732-A343-D4CA7026DD27}" destId="{5A167C64-5BBA-4006-B75B-B659F12DAE11}" srcOrd="2" destOrd="0" presId="urn:microsoft.com/office/officeart/2018/5/layout/IconCircleLabelList"/>
    <dgm:cxn modelId="{E3F7087E-FA0D-4477-B9F6-894522B324D4}" type="presParOf" srcId="{AC798F40-EAAF-4732-A343-D4CA7026DD27}" destId="{A305004A-E6BF-42C2-B323-676C443E0087}" srcOrd="3" destOrd="0" presId="urn:microsoft.com/office/officeart/2018/5/layout/IconCircleLabelList"/>
    <dgm:cxn modelId="{191A994A-08DB-4FDF-AD7B-90ABE2FC7B50}" type="presParOf" srcId="{B24648AD-785A-4496-BC2B-42FDF994ECDD}" destId="{8889D44C-93A6-44FC-A2D4-F7D1EF87649F}" srcOrd="1" destOrd="0" presId="urn:microsoft.com/office/officeart/2018/5/layout/IconCircleLabelList"/>
    <dgm:cxn modelId="{E5FE7D4B-C482-4250-815F-13528F70947A}" type="presParOf" srcId="{B24648AD-785A-4496-BC2B-42FDF994ECDD}" destId="{C3C7A413-122A-4621-BC04-A489097DEF78}" srcOrd="2" destOrd="0" presId="urn:microsoft.com/office/officeart/2018/5/layout/IconCircleLabelList"/>
    <dgm:cxn modelId="{F01EED98-1B52-43A8-AB2A-B214BFED334A}" type="presParOf" srcId="{C3C7A413-122A-4621-BC04-A489097DEF78}" destId="{E6EC8321-BE1E-4E5C-95F7-71A519025A89}" srcOrd="0" destOrd="0" presId="urn:microsoft.com/office/officeart/2018/5/layout/IconCircleLabelList"/>
    <dgm:cxn modelId="{74AA097F-E04F-45BC-8AA2-5BA80BF27D62}" type="presParOf" srcId="{C3C7A413-122A-4621-BC04-A489097DEF78}" destId="{05C1593C-9715-495B-B5C8-6CC27DC9E802}" srcOrd="1" destOrd="0" presId="urn:microsoft.com/office/officeart/2018/5/layout/IconCircleLabelList"/>
    <dgm:cxn modelId="{AFD37A3E-1B9B-4156-93C0-D0FB51BE78D2}" type="presParOf" srcId="{C3C7A413-122A-4621-BC04-A489097DEF78}" destId="{E24A7CD6-B8BD-49CD-B78A-CC4CD7A53F60}" srcOrd="2" destOrd="0" presId="urn:microsoft.com/office/officeart/2018/5/layout/IconCircleLabelList"/>
    <dgm:cxn modelId="{1698182F-DA68-4683-9D7E-63AD1F666990}" type="presParOf" srcId="{C3C7A413-122A-4621-BC04-A489097DEF78}" destId="{72581818-2648-4922-8301-08651F53E299}" srcOrd="3" destOrd="0" presId="urn:microsoft.com/office/officeart/2018/5/layout/IconCircleLabelList"/>
    <dgm:cxn modelId="{01E81D5E-9DC8-4510-808C-8094D64CE166}" type="presParOf" srcId="{B24648AD-785A-4496-BC2B-42FDF994ECDD}" destId="{85FD0A5D-247A-4E22-BF91-20B0E64A7D63}" srcOrd="3" destOrd="0" presId="urn:microsoft.com/office/officeart/2018/5/layout/IconCircleLabelList"/>
    <dgm:cxn modelId="{406E994C-7D97-4767-9661-E257137FDED5}" type="presParOf" srcId="{B24648AD-785A-4496-BC2B-42FDF994ECDD}" destId="{2EA277A9-B233-4042-B27B-36439FB1F1B0}" srcOrd="4" destOrd="0" presId="urn:microsoft.com/office/officeart/2018/5/layout/IconCircleLabelList"/>
    <dgm:cxn modelId="{833E730A-7228-4FD5-918E-6985180F9D8B}" type="presParOf" srcId="{2EA277A9-B233-4042-B27B-36439FB1F1B0}" destId="{70B31AEA-7490-4BDF-92A7-994DC3386018}" srcOrd="0" destOrd="0" presId="urn:microsoft.com/office/officeart/2018/5/layout/IconCircleLabelList"/>
    <dgm:cxn modelId="{94543AB4-DB0F-4014-BCB7-30BEDA7D534E}" type="presParOf" srcId="{2EA277A9-B233-4042-B27B-36439FB1F1B0}" destId="{8A29FF2B-6BF9-4177-93BF-DA784C1B23CE}" srcOrd="1" destOrd="0" presId="urn:microsoft.com/office/officeart/2018/5/layout/IconCircleLabelList"/>
    <dgm:cxn modelId="{F2664436-D7D8-4B0F-A0BB-434A33390790}" type="presParOf" srcId="{2EA277A9-B233-4042-B27B-36439FB1F1B0}" destId="{B398607C-84E1-4282-B9D8-DEC0A7EFC4BF}" srcOrd="2" destOrd="0" presId="urn:microsoft.com/office/officeart/2018/5/layout/IconCircleLabelList"/>
    <dgm:cxn modelId="{4BF5AE2B-DF61-4739-A7C7-9C56C802548A}" type="presParOf" srcId="{2EA277A9-B233-4042-B27B-36439FB1F1B0}" destId="{F949E83A-C35D-4367-86B1-EF6C375B05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CF4AEE-657D-4500-BDA8-5704A890660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28779DE-94B3-4376-9B7B-29ADAAA63F11}">
      <dgm:prSet/>
      <dgm:spPr/>
      <dgm:t>
        <a:bodyPr/>
        <a:lstStyle/>
        <a:p>
          <a:r>
            <a:rPr lang="en-US" dirty="0"/>
            <a:t>The program generates a graph of a desired figure. It can generate the graphs of the following:</a:t>
          </a:r>
        </a:p>
      </dgm:t>
    </dgm:pt>
    <dgm:pt modelId="{8F576DBA-75AD-4CF8-A81A-76B2136FAB25}" type="parTrans" cxnId="{9870C1E4-8A44-4A6D-A895-4D1CD908C966}">
      <dgm:prSet/>
      <dgm:spPr/>
      <dgm:t>
        <a:bodyPr/>
        <a:lstStyle/>
        <a:p>
          <a:endParaRPr lang="en-US"/>
        </a:p>
      </dgm:t>
    </dgm:pt>
    <dgm:pt modelId="{C22BA4A6-BFA8-4B67-AF73-86BB269F7D60}" type="sibTrans" cxnId="{9870C1E4-8A44-4A6D-A895-4D1CD908C966}">
      <dgm:prSet/>
      <dgm:spPr/>
      <dgm:t>
        <a:bodyPr/>
        <a:lstStyle/>
        <a:p>
          <a:endParaRPr lang="en-US"/>
        </a:p>
      </dgm:t>
    </dgm:pt>
    <dgm:pt modelId="{93E09EB9-DD1A-4E36-87E5-71C8CEA4DD30}">
      <dgm:prSet/>
      <dgm:spPr/>
      <dgm:t>
        <a:bodyPr/>
        <a:lstStyle/>
        <a:p>
          <a:r>
            <a:rPr lang="en-US"/>
            <a:t>A circle with a radius</a:t>
          </a:r>
        </a:p>
      </dgm:t>
    </dgm:pt>
    <dgm:pt modelId="{B94E38D8-6AA3-48AA-B039-F7BA54E4EEA7}" type="parTrans" cxnId="{49CFD2A7-A651-49ED-8E46-87C5F032EE9A}">
      <dgm:prSet/>
      <dgm:spPr/>
      <dgm:t>
        <a:bodyPr/>
        <a:lstStyle/>
        <a:p>
          <a:endParaRPr lang="en-US"/>
        </a:p>
      </dgm:t>
    </dgm:pt>
    <dgm:pt modelId="{B3B62BFE-4BBD-4AE3-BDC4-FF31DCB1110D}" type="sibTrans" cxnId="{49CFD2A7-A651-49ED-8E46-87C5F032EE9A}">
      <dgm:prSet/>
      <dgm:spPr/>
      <dgm:t>
        <a:bodyPr/>
        <a:lstStyle/>
        <a:p>
          <a:endParaRPr lang="en-US"/>
        </a:p>
      </dgm:t>
    </dgm:pt>
    <dgm:pt modelId="{4B316B18-B306-4379-B745-77931F3A3245}">
      <dgm:prSet/>
      <dgm:spPr/>
      <dgm:t>
        <a:bodyPr/>
        <a:lstStyle/>
        <a:p>
          <a:r>
            <a:rPr lang="en-US"/>
            <a:t>A rectangle</a:t>
          </a:r>
        </a:p>
      </dgm:t>
    </dgm:pt>
    <dgm:pt modelId="{A56D5F62-7682-4B48-A3F0-614382655126}" type="parTrans" cxnId="{8DEA613D-F602-4274-B3B6-6C80900D13E8}">
      <dgm:prSet/>
      <dgm:spPr/>
      <dgm:t>
        <a:bodyPr/>
        <a:lstStyle/>
        <a:p>
          <a:endParaRPr lang="en-US"/>
        </a:p>
      </dgm:t>
    </dgm:pt>
    <dgm:pt modelId="{A1347B50-3763-4241-A7A0-FF2F329D86D9}" type="sibTrans" cxnId="{8DEA613D-F602-4274-B3B6-6C80900D13E8}">
      <dgm:prSet/>
      <dgm:spPr/>
      <dgm:t>
        <a:bodyPr/>
        <a:lstStyle/>
        <a:p>
          <a:endParaRPr lang="en-US"/>
        </a:p>
      </dgm:t>
    </dgm:pt>
    <dgm:pt modelId="{58A60CB5-EA8D-4C95-9929-8CE06E90AB3F}">
      <dgm:prSet/>
      <dgm:spPr/>
      <dgm:t>
        <a:bodyPr/>
        <a:lstStyle/>
        <a:p>
          <a:r>
            <a:rPr lang="en-US"/>
            <a:t>Upward Parabola(arbitrary)</a:t>
          </a:r>
        </a:p>
      </dgm:t>
    </dgm:pt>
    <dgm:pt modelId="{A299F520-D7F7-45F5-8CE8-111890C77674}" type="parTrans" cxnId="{85CF56DE-59D7-434E-89DD-D733C2E3FBFF}">
      <dgm:prSet/>
      <dgm:spPr/>
      <dgm:t>
        <a:bodyPr/>
        <a:lstStyle/>
        <a:p>
          <a:endParaRPr lang="en-US"/>
        </a:p>
      </dgm:t>
    </dgm:pt>
    <dgm:pt modelId="{CA61206F-791F-4356-A8C3-912C06107CC9}" type="sibTrans" cxnId="{85CF56DE-59D7-434E-89DD-D733C2E3FBFF}">
      <dgm:prSet/>
      <dgm:spPr/>
      <dgm:t>
        <a:bodyPr/>
        <a:lstStyle/>
        <a:p>
          <a:endParaRPr lang="en-US"/>
        </a:p>
      </dgm:t>
    </dgm:pt>
    <dgm:pt modelId="{AC56C347-1AD1-48D0-99C6-A926332B17C9}">
      <dgm:prSet/>
      <dgm:spPr/>
      <dgm:t>
        <a:bodyPr/>
        <a:lstStyle/>
        <a:p>
          <a:r>
            <a:rPr lang="en-US"/>
            <a:t>An ellipse with major and minor axis</a:t>
          </a:r>
        </a:p>
      </dgm:t>
    </dgm:pt>
    <dgm:pt modelId="{342FBD91-9889-436C-B91B-CE68C64A2069}" type="parTrans" cxnId="{A61938BC-F93A-4EE2-B57E-038BB7F2C2A1}">
      <dgm:prSet/>
      <dgm:spPr/>
      <dgm:t>
        <a:bodyPr/>
        <a:lstStyle/>
        <a:p>
          <a:endParaRPr lang="en-US"/>
        </a:p>
      </dgm:t>
    </dgm:pt>
    <dgm:pt modelId="{6DEDEF61-E4AC-4641-A948-0F19F804C43B}" type="sibTrans" cxnId="{A61938BC-F93A-4EE2-B57E-038BB7F2C2A1}">
      <dgm:prSet/>
      <dgm:spPr/>
      <dgm:t>
        <a:bodyPr/>
        <a:lstStyle/>
        <a:p>
          <a:endParaRPr lang="en-US"/>
        </a:p>
      </dgm:t>
    </dgm:pt>
    <dgm:pt modelId="{4D65C9D4-2F86-4C41-ABCD-7C7889F5C94F}">
      <dgm:prSet/>
      <dgm:spPr/>
      <dgm:t>
        <a:bodyPr/>
        <a:lstStyle/>
        <a:p>
          <a:r>
            <a:rPr lang="en-US"/>
            <a:t>A hyperbola with major and minor axis</a:t>
          </a:r>
        </a:p>
      </dgm:t>
    </dgm:pt>
    <dgm:pt modelId="{8445E6A0-C54A-4EF1-9C8A-19FF58F5753E}" type="parTrans" cxnId="{4B6B1525-C3C8-469B-B96C-A880F157C0F5}">
      <dgm:prSet/>
      <dgm:spPr/>
      <dgm:t>
        <a:bodyPr/>
        <a:lstStyle/>
        <a:p>
          <a:endParaRPr lang="en-US"/>
        </a:p>
      </dgm:t>
    </dgm:pt>
    <dgm:pt modelId="{AB262AFA-E14E-4AFF-A9CF-CCF966918F06}" type="sibTrans" cxnId="{4B6B1525-C3C8-469B-B96C-A880F157C0F5}">
      <dgm:prSet/>
      <dgm:spPr/>
      <dgm:t>
        <a:bodyPr/>
        <a:lstStyle/>
        <a:p>
          <a:endParaRPr lang="en-US"/>
        </a:p>
      </dgm:t>
    </dgm:pt>
    <dgm:pt modelId="{A07ADB15-0F3D-43AD-B713-E5CBC351FFE2}">
      <dgm:prSet/>
      <dgm:spPr/>
      <dgm:t>
        <a:bodyPr/>
        <a:lstStyle/>
        <a:p>
          <a:r>
            <a:rPr lang="en-US"/>
            <a:t>A line with x and y intercepts</a:t>
          </a:r>
        </a:p>
      </dgm:t>
    </dgm:pt>
    <dgm:pt modelId="{A65DE80B-4B9D-4DF4-B73B-4CB71A7C1453}" type="parTrans" cxnId="{525A4781-76BE-4B84-A17F-E186F9B36324}">
      <dgm:prSet/>
      <dgm:spPr/>
      <dgm:t>
        <a:bodyPr/>
        <a:lstStyle/>
        <a:p>
          <a:endParaRPr lang="en-US"/>
        </a:p>
      </dgm:t>
    </dgm:pt>
    <dgm:pt modelId="{AF7EF799-8FAF-4079-BD1A-D95087E368AB}" type="sibTrans" cxnId="{525A4781-76BE-4B84-A17F-E186F9B36324}">
      <dgm:prSet/>
      <dgm:spPr/>
      <dgm:t>
        <a:bodyPr/>
        <a:lstStyle/>
        <a:p>
          <a:endParaRPr lang="en-US"/>
        </a:p>
      </dgm:t>
    </dgm:pt>
    <dgm:pt modelId="{72D41F99-C5EE-45B0-8C53-29BE65B83416}">
      <dgm:prSet/>
      <dgm:spPr/>
      <dgm:t>
        <a:bodyPr/>
        <a:lstStyle/>
        <a:p>
          <a:r>
            <a:rPr lang="en-US"/>
            <a:t>Logarithm base 2 function log</a:t>
          </a:r>
        </a:p>
      </dgm:t>
    </dgm:pt>
    <dgm:pt modelId="{0F335D1E-F9AA-4EBC-8C39-4AD685F689F9}" type="parTrans" cxnId="{D472F5BD-C350-4A6D-970D-9F51A2C69FE3}">
      <dgm:prSet/>
      <dgm:spPr/>
      <dgm:t>
        <a:bodyPr/>
        <a:lstStyle/>
        <a:p>
          <a:endParaRPr lang="en-US"/>
        </a:p>
      </dgm:t>
    </dgm:pt>
    <dgm:pt modelId="{B3FA6ED6-D743-4E1D-8B8B-25EA8AA0D92F}" type="sibTrans" cxnId="{D472F5BD-C350-4A6D-970D-9F51A2C69FE3}">
      <dgm:prSet/>
      <dgm:spPr/>
      <dgm:t>
        <a:bodyPr/>
        <a:lstStyle/>
        <a:p>
          <a:endParaRPr lang="en-US"/>
        </a:p>
      </dgm:t>
    </dgm:pt>
    <dgm:pt modelId="{7CBFC0D4-27ED-4FDB-9AFC-B36F4D1B4799}">
      <dgm:prSet/>
      <dgm:spPr/>
      <dgm:t>
        <a:bodyPr/>
        <a:lstStyle/>
        <a:p>
          <a:r>
            <a:rPr lang="en-US"/>
            <a:t>A sideward parabola</a:t>
          </a:r>
        </a:p>
      </dgm:t>
    </dgm:pt>
    <dgm:pt modelId="{8CEA6375-509B-4C5E-9ABE-D60CB34EED8B}" type="parTrans" cxnId="{DA8CEB46-E0DB-431A-A47D-C585A5580B0A}">
      <dgm:prSet/>
      <dgm:spPr/>
      <dgm:t>
        <a:bodyPr/>
        <a:lstStyle/>
        <a:p>
          <a:endParaRPr lang="en-US"/>
        </a:p>
      </dgm:t>
    </dgm:pt>
    <dgm:pt modelId="{282F550B-5A3E-4059-B9B1-4384341B8EB2}" type="sibTrans" cxnId="{DA8CEB46-E0DB-431A-A47D-C585A5580B0A}">
      <dgm:prSet/>
      <dgm:spPr/>
      <dgm:t>
        <a:bodyPr/>
        <a:lstStyle/>
        <a:p>
          <a:endParaRPr lang="en-US"/>
        </a:p>
      </dgm:t>
    </dgm:pt>
    <dgm:pt modelId="{397D8AC7-6E68-4937-9E26-69FE0662AA45}" type="pres">
      <dgm:prSet presAssocID="{5CCF4AEE-657D-4500-BDA8-5704A8906603}" presName="hierChild1" presStyleCnt="0">
        <dgm:presLayoutVars>
          <dgm:chPref val="1"/>
          <dgm:dir/>
          <dgm:animOne val="branch"/>
          <dgm:animLvl val="lvl"/>
          <dgm:resizeHandles/>
        </dgm:presLayoutVars>
      </dgm:prSet>
      <dgm:spPr/>
      <dgm:t>
        <a:bodyPr/>
        <a:lstStyle/>
        <a:p>
          <a:endParaRPr lang="en-US"/>
        </a:p>
      </dgm:t>
    </dgm:pt>
    <dgm:pt modelId="{D558233D-17F2-4467-B2C3-CF934EB2A978}" type="pres">
      <dgm:prSet presAssocID="{928779DE-94B3-4376-9B7B-29ADAAA63F11}" presName="hierRoot1" presStyleCnt="0"/>
      <dgm:spPr/>
    </dgm:pt>
    <dgm:pt modelId="{6C0E66E4-978E-4665-AE97-3AF8616F6C48}" type="pres">
      <dgm:prSet presAssocID="{928779DE-94B3-4376-9B7B-29ADAAA63F11}" presName="composite" presStyleCnt="0"/>
      <dgm:spPr/>
    </dgm:pt>
    <dgm:pt modelId="{0610ADFC-0F65-4D66-ADBE-A6A9569174B5}" type="pres">
      <dgm:prSet presAssocID="{928779DE-94B3-4376-9B7B-29ADAAA63F11}" presName="background" presStyleLbl="node0" presStyleIdx="0" presStyleCnt="1"/>
      <dgm:spPr/>
    </dgm:pt>
    <dgm:pt modelId="{1B09097A-863A-4AAF-AAC3-650BE63B640B}" type="pres">
      <dgm:prSet presAssocID="{928779DE-94B3-4376-9B7B-29ADAAA63F11}" presName="text" presStyleLbl="fgAcc0" presStyleIdx="0" presStyleCnt="1" custScaleX="199125" custLinFactNeighborX="9296" custLinFactNeighborY="1643">
        <dgm:presLayoutVars>
          <dgm:chPref val="3"/>
        </dgm:presLayoutVars>
      </dgm:prSet>
      <dgm:spPr/>
      <dgm:t>
        <a:bodyPr/>
        <a:lstStyle/>
        <a:p>
          <a:endParaRPr lang="en-US"/>
        </a:p>
      </dgm:t>
    </dgm:pt>
    <dgm:pt modelId="{7483D14C-EB92-4548-A776-7317A4459FBF}" type="pres">
      <dgm:prSet presAssocID="{928779DE-94B3-4376-9B7B-29ADAAA63F11}" presName="hierChild2" presStyleCnt="0"/>
      <dgm:spPr/>
    </dgm:pt>
    <dgm:pt modelId="{8E4347D0-E25F-4C3B-936E-4C12B7FEE384}" type="pres">
      <dgm:prSet presAssocID="{B94E38D8-6AA3-48AA-B039-F7BA54E4EEA7}" presName="Name10" presStyleLbl="parChTrans1D2" presStyleIdx="0" presStyleCnt="8"/>
      <dgm:spPr/>
      <dgm:t>
        <a:bodyPr/>
        <a:lstStyle/>
        <a:p>
          <a:endParaRPr lang="en-US"/>
        </a:p>
      </dgm:t>
    </dgm:pt>
    <dgm:pt modelId="{56DD88C4-1079-43B8-A8BF-890D3F7FED50}" type="pres">
      <dgm:prSet presAssocID="{93E09EB9-DD1A-4E36-87E5-71C8CEA4DD30}" presName="hierRoot2" presStyleCnt="0"/>
      <dgm:spPr/>
    </dgm:pt>
    <dgm:pt modelId="{ADB96075-167C-4FED-A43F-FC08270CAEC1}" type="pres">
      <dgm:prSet presAssocID="{93E09EB9-DD1A-4E36-87E5-71C8CEA4DD30}" presName="composite2" presStyleCnt="0"/>
      <dgm:spPr/>
    </dgm:pt>
    <dgm:pt modelId="{6ED7173D-0A12-467C-8A73-0BDD5EF2365D}" type="pres">
      <dgm:prSet presAssocID="{93E09EB9-DD1A-4E36-87E5-71C8CEA4DD30}" presName="background2" presStyleLbl="node2" presStyleIdx="0" presStyleCnt="8"/>
      <dgm:spPr/>
    </dgm:pt>
    <dgm:pt modelId="{8561B0CC-040E-42E9-890F-E19F84CBC44C}" type="pres">
      <dgm:prSet presAssocID="{93E09EB9-DD1A-4E36-87E5-71C8CEA4DD30}" presName="text2" presStyleLbl="fgAcc2" presStyleIdx="0" presStyleCnt="8">
        <dgm:presLayoutVars>
          <dgm:chPref val="3"/>
        </dgm:presLayoutVars>
      </dgm:prSet>
      <dgm:spPr/>
      <dgm:t>
        <a:bodyPr/>
        <a:lstStyle/>
        <a:p>
          <a:endParaRPr lang="en-US"/>
        </a:p>
      </dgm:t>
    </dgm:pt>
    <dgm:pt modelId="{E2232694-5105-47AA-83B5-647C8357E71B}" type="pres">
      <dgm:prSet presAssocID="{93E09EB9-DD1A-4E36-87E5-71C8CEA4DD30}" presName="hierChild3" presStyleCnt="0"/>
      <dgm:spPr/>
    </dgm:pt>
    <dgm:pt modelId="{79DB1226-6BB8-4BBA-A3CF-3BFC25F55939}" type="pres">
      <dgm:prSet presAssocID="{A56D5F62-7682-4B48-A3F0-614382655126}" presName="Name10" presStyleLbl="parChTrans1D2" presStyleIdx="1" presStyleCnt="8"/>
      <dgm:spPr/>
      <dgm:t>
        <a:bodyPr/>
        <a:lstStyle/>
        <a:p>
          <a:endParaRPr lang="en-US"/>
        </a:p>
      </dgm:t>
    </dgm:pt>
    <dgm:pt modelId="{8F26EA3D-BAE1-4798-924A-5AC61487370F}" type="pres">
      <dgm:prSet presAssocID="{4B316B18-B306-4379-B745-77931F3A3245}" presName="hierRoot2" presStyleCnt="0"/>
      <dgm:spPr/>
    </dgm:pt>
    <dgm:pt modelId="{7910D36C-3681-44BF-9EF7-9E7D24918595}" type="pres">
      <dgm:prSet presAssocID="{4B316B18-B306-4379-B745-77931F3A3245}" presName="composite2" presStyleCnt="0"/>
      <dgm:spPr/>
    </dgm:pt>
    <dgm:pt modelId="{4EC1CB8C-C406-437C-9253-C80AFA3BEE37}" type="pres">
      <dgm:prSet presAssocID="{4B316B18-B306-4379-B745-77931F3A3245}" presName="background2" presStyleLbl="node2" presStyleIdx="1" presStyleCnt="8"/>
      <dgm:spPr/>
    </dgm:pt>
    <dgm:pt modelId="{1A8D37C4-C390-4A40-B328-B61AAB1A571C}" type="pres">
      <dgm:prSet presAssocID="{4B316B18-B306-4379-B745-77931F3A3245}" presName="text2" presStyleLbl="fgAcc2" presStyleIdx="1" presStyleCnt="8">
        <dgm:presLayoutVars>
          <dgm:chPref val="3"/>
        </dgm:presLayoutVars>
      </dgm:prSet>
      <dgm:spPr/>
      <dgm:t>
        <a:bodyPr/>
        <a:lstStyle/>
        <a:p>
          <a:endParaRPr lang="en-US"/>
        </a:p>
      </dgm:t>
    </dgm:pt>
    <dgm:pt modelId="{E1BE07BB-0C18-4954-B376-1F6A27BFCFFB}" type="pres">
      <dgm:prSet presAssocID="{4B316B18-B306-4379-B745-77931F3A3245}" presName="hierChild3" presStyleCnt="0"/>
      <dgm:spPr/>
    </dgm:pt>
    <dgm:pt modelId="{4A1FA014-098E-4E54-BDAD-98A7B67E9E9C}" type="pres">
      <dgm:prSet presAssocID="{A299F520-D7F7-45F5-8CE8-111890C77674}" presName="Name10" presStyleLbl="parChTrans1D2" presStyleIdx="2" presStyleCnt="8"/>
      <dgm:spPr/>
      <dgm:t>
        <a:bodyPr/>
        <a:lstStyle/>
        <a:p>
          <a:endParaRPr lang="en-US"/>
        </a:p>
      </dgm:t>
    </dgm:pt>
    <dgm:pt modelId="{06666551-6077-4453-A387-9C7BB11F14DA}" type="pres">
      <dgm:prSet presAssocID="{58A60CB5-EA8D-4C95-9929-8CE06E90AB3F}" presName="hierRoot2" presStyleCnt="0"/>
      <dgm:spPr/>
    </dgm:pt>
    <dgm:pt modelId="{40B511AE-140F-4289-B983-39801DEACD97}" type="pres">
      <dgm:prSet presAssocID="{58A60CB5-EA8D-4C95-9929-8CE06E90AB3F}" presName="composite2" presStyleCnt="0"/>
      <dgm:spPr/>
    </dgm:pt>
    <dgm:pt modelId="{30528FD6-CE59-49F3-90F9-C0F06B585277}" type="pres">
      <dgm:prSet presAssocID="{58A60CB5-EA8D-4C95-9929-8CE06E90AB3F}" presName="background2" presStyleLbl="node2" presStyleIdx="2" presStyleCnt="8"/>
      <dgm:spPr/>
    </dgm:pt>
    <dgm:pt modelId="{90193FDE-2C0A-4175-905F-FC852375DB60}" type="pres">
      <dgm:prSet presAssocID="{58A60CB5-EA8D-4C95-9929-8CE06E90AB3F}" presName="text2" presStyleLbl="fgAcc2" presStyleIdx="2" presStyleCnt="8">
        <dgm:presLayoutVars>
          <dgm:chPref val="3"/>
        </dgm:presLayoutVars>
      </dgm:prSet>
      <dgm:spPr/>
      <dgm:t>
        <a:bodyPr/>
        <a:lstStyle/>
        <a:p>
          <a:endParaRPr lang="en-US"/>
        </a:p>
      </dgm:t>
    </dgm:pt>
    <dgm:pt modelId="{6045FE77-F61E-470B-B9C9-C7FB5A05A6CE}" type="pres">
      <dgm:prSet presAssocID="{58A60CB5-EA8D-4C95-9929-8CE06E90AB3F}" presName="hierChild3" presStyleCnt="0"/>
      <dgm:spPr/>
    </dgm:pt>
    <dgm:pt modelId="{81C77CCD-5DCC-4F88-8391-524513E1E585}" type="pres">
      <dgm:prSet presAssocID="{342FBD91-9889-436C-B91B-CE68C64A2069}" presName="Name10" presStyleLbl="parChTrans1D2" presStyleIdx="3" presStyleCnt="8"/>
      <dgm:spPr/>
      <dgm:t>
        <a:bodyPr/>
        <a:lstStyle/>
        <a:p>
          <a:endParaRPr lang="en-US"/>
        </a:p>
      </dgm:t>
    </dgm:pt>
    <dgm:pt modelId="{CD38BDDF-C420-4E52-812D-0D831E77C64E}" type="pres">
      <dgm:prSet presAssocID="{AC56C347-1AD1-48D0-99C6-A926332B17C9}" presName="hierRoot2" presStyleCnt="0"/>
      <dgm:spPr/>
    </dgm:pt>
    <dgm:pt modelId="{71A6C8E1-9696-4764-9E0F-529839561551}" type="pres">
      <dgm:prSet presAssocID="{AC56C347-1AD1-48D0-99C6-A926332B17C9}" presName="composite2" presStyleCnt="0"/>
      <dgm:spPr/>
    </dgm:pt>
    <dgm:pt modelId="{3D775E55-5B0E-4313-9C28-E6CAEFFEE06E}" type="pres">
      <dgm:prSet presAssocID="{AC56C347-1AD1-48D0-99C6-A926332B17C9}" presName="background2" presStyleLbl="node2" presStyleIdx="3" presStyleCnt="8"/>
      <dgm:spPr/>
    </dgm:pt>
    <dgm:pt modelId="{EA7F556E-A1D3-45AF-BDAD-628ABC12D92E}" type="pres">
      <dgm:prSet presAssocID="{AC56C347-1AD1-48D0-99C6-A926332B17C9}" presName="text2" presStyleLbl="fgAcc2" presStyleIdx="3" presStyleCnt="8">
        <dgm:presLayoutVars>
          <dgm:chPref val="3"/>
        </dgm:presLayoutVars>
      </dgm:prSet>
      <dgm:spPr/>
      <dgm:t>
        <a:bodyPr/>
        <a:lstStyle/>
        <a:p>
          <a:endParaRPr lang="en-US"/>
        </a:p>
      </dgm:t>
    </dgm:pt>
    <dgm:pt modelId="{5D239921-C13C-43C9-9E1C-21DB52CDC127}" type="pres">
      <dgm:prSet presAssocID="{AC56C347-1AD1-48D0-99C6-A926332B17C9}" presName="hierChild3" presStyleCnt="0"/>
      <dgm:spPr/>
    </dgm:pt>
    <dgm:pt modelId="{B99FD7F3-28AF-4669-86A8-164F175D24F0}" type="pres">
      <dgm:prSet presAssocID="{8445E6A0-C54A-4EF1-9C8A-19FF58F5753E}" presName="Name10" presStyleLbl="parChTrans1D2" presStyleIdx="4" presStyleCnt="8"/>
      <dgm:spPr/>
      <dgm:t>
        <a:bodyPr/>
        <a:lstStyle/>
        <a:p>
          <a:endParaRPr lang="en-US"/>
        </a:p>
      </dgm:t>
    </dgm:pt>
    <dgm:pt modelId="{5D5087A1-7B66-4AF7-BB2E-CA62B323EB19}" type="pres">
      <dgm:prSet presAssocID="{4D65C9D4-2F86-4C41-ABCD-7C7889F5C94F}" presName="hierRoot2" presStyleCnt="0"/>
      <dgm:spPr/>
    </dgm:pt>
    <dgm:pt modelId="{CD799931-7EE6-46AB-9FB9-85F0E9236AAA}" type="pres">
      <dgm:prSet presAssocID="{4D65C9D4-2F86-4C41-ABCD-7C7889F5C94F}" presName="composite2" presStyleCnt="0"/>
      <dgm:spPr/>
    </dgm:pt>
    <dgm:pt modelId="{2367521F-24BF-4F89-9AB5-733FC757EA33}" type="pres">
      <dgm:prSet presAssocID="{4D65C9D4-2F86-4C41-ABCD-7C7889F5C94F}" presName="background2" presStyleLbl="node2" presStyleIdx="4" presStyleCnt="8"/>
      <dgm:spPr/>
    </dgm:pt>
    <dgm:pt modelId="{0F912B80-E46D-45C8-99A6-344203810243}" type="pres">
      <dgm:prSet presAssocID="{4D65C9D4-2F86-4C41-ABCD-7C7889F5C94F}" presName="text2" presStyleLbl="fgAcc2" presStyleIdx="4" presStyleCnt="8">
        <dgm:presLayoutVars>
          <dgm:chPref val="3"/>
        </dgm:presLayoutVars>
      </dgm:prSet>
      <dgm:spPr/>
      <dgm:t>
        <a:bodyPr/>
        <a:lstStyle/>
        <a:p>
          <a:endParaRPr lang="en-US"/>
        </a:p>
      </dgm:t>
    </dgm:pt>
    <dgm:pt modelId="{AF34FAFF-3215-463B-BBEC-C0FF8BB458C3}" type="pres">
      <dgm:prSet presAssocID="{4D65C9D4-2F86-4C41-ABCD-7C7889F5C94F}" presName="hierChild3" presStyleCnt="0"/>
      <dgm:spPr/>
    </dgm:pt>
    <dgm:pt modelId="{7BA05F65-44E4-4878-96EE-A7F6F39B8F6B}" type="pres">
      <dgm:prSet presAssocID="{A65DE80B-4B9D-4DF4-B73B-4CB71A7C1453}" presName="Name10" presStyleLbl="parChTrans1D2" presStyleIdx="5" presStyleCnt="8"/>
      <dgm:spPr/>
      <dgm:t>
        <a:bodyPr/>
        <a:lstStyle/>
        <a:p>
          <a:endParaRPr lang="en-US"/>
        </a:p>
      </dgm:t>
    </dgm:pt>
    <dgm:pt modelId="{60EC7827-DA09-4E19-84AB-EE24CFFFD7A8}" type="pres">
      <dgm:prSet presAssocID="{A07ADB15-0F3D-43AD-B713-E5CBC351FFE2}" presName="hierRoot2" presStyleCnt="0"/>
      <dgm:spPr/>
    </dgm:pt>
    <dgm:pt modelId="{A5D3F85C-5F90-477F-AEE0-F8DB38021BFB}" type="pres">
      <dgm:prSet presAssocID="{A07ADB15-0F3D-43AD-B713-E5CBC351FFE2}" presName="composite2" presStyleCnt="0"/>
      <dgm:spPr/>
    </dgm:pt>
    <dgm:pt modelId="{83350C19-753F-4475-B02B-29F053DA756E}" type="pres">
      <dgm:prSet presAssocID="{A07ADB15-0F3D-43AD-B713-E5CBC351FFE2}" presName="background2" presStyleLbl="node2" presStyleIdx="5" presStyleCnt="8"/>
      <dgm:spPr/>
    </dgm:pt>
    <dgm:pt modelId="{C980A90C-4225-43FC-98BA-C8EA8F99A6E1}" type="pres">
      <dgm:prSet presAssocID="{A07ADB15-0F3D-43AD-B713-E5CBC351FFE2}" presName="text2" presStyleLbl="fgAcc2" presStyleIdx="5" presStyleCnt="8">
        <dgm:presLayoutVars>
          <dgm:chPref val="3"/>
        </dgm:presLayoutVars>
      </dgm:prSet>
      <dgm:spPr/>
      <dgm:t>
        <a:bodyPr/>
        <a:lstStyle/>
        <a:p>
          <a:endParaRPr lang="en-US"/>
        </a:p>
      </dgm:t>
    </dgm:pt>
    <dgm:pt modelId="{69F4B9D9-DFBD-407F-8F19-8B936B16E9EE}" type="pres">
      <dgm:prSet presAssocID="{A07ADB15-0F3D-43AD-B713-E5CBC351FFE2}" presName="hierChild3" presStyleCnt="0"/>
      <dgm:spPr/>
    </dgm:pt>
    <dgm:pt modelId="{C21E5405-6990-4F3A-8531-518FEB77F344}" type="pres">
      <dgm:prSet presAssocID="{0F335D1E-F9AA-4EBC-8C39-4AD685F689F9}" presName="Name10" presStyleLbl="parChTrans1D2" presStyleIdx="6" presStyleCnt="8"/>
      <dgm:spPr/>
      <dgm:t>
        <a:bodyPr/>
        <a:lstStyle/>
        <a:p>
          <a:endParaRPr lang="en-US"/>
        </a:p>
      </dgm:t>
    </dgm:pt>
    <dgm:pt modelId="{00BAAB2A-BB84-4DA9-8A18-A9767157AC36}" type="pres">
      <dgm:prSet presAssocID="{72D41F99-C5EE-45B0-8C53-29BE65B83416}" presName="hierRoot2" presStyleCnt="0"/>
      <dgm:spPr/>
    </dgm:pt>
    <dgm:pt modelId="{FCE58ECF-9D26-4F63-8B49-D884B0E24BA3}" type="pres">
      <dgm:prSet presAssocID="{72D41F99-C5EE-45B0-8C53-29BE65B83416}" presName="composite2" presStyleCnt="0"/>
      <dgm:spPr/>
    </dgm:pt>
    <dgm:pt modelId="{13C6BE8A-244F-4A85-9CD3-EFA3043342A8}" type="pres">
      <dgm:prSet presAssocID="{72D41F99-C5EE-45B0-8C53-29BE65B83416}" presName="background2" presStyleLbl="node2" presStyleIdx="6" presStyleCnt="8"/>
      <dgm:spPr/>
    </dgm:pt>
    <dgm:pt modelId="{A214FF46-D911-4768-8A66-4B4C5FE5D2FC}" type="pres">
      <dgm:prSet presAssocID="{72D41F99-C5EE-45B0-8C53-29BE65B83416}" presName="text2" presStyleLbl="fgAcc2" presStyleIdx="6" presStyleCnt="8">
        <dgm:presLayoutVars>
          <dgm:chPref val="3"/>
        </dgm:presLayoutVars>
      </dgm:prSet>
      <dgm:spPr/>
      <dgm:t>
        <a:bodyPr/>
        <a:lstStyle/>
        <a:p>
          <a:endParaRPr lang="en-US"/>
        </a:p>
      </dgm:t>
    </dgm:pt>
    <dgm:pt modelId="{BC89EEBF-478F-4118-A7E1-B47F70946CAE}" type="pres">
      <dgm:prSet presAssocID="{72D41F99-C5EE-45B0-8C53-29BE65B83416}" presName="hierChild3" presStyleCnt="0"/>
      <dgm:spPr/>
    </dgm:pt>
    <dgm:pt modelId="{2DC9C393-8EAB-4784-9E78-3B1B192BB121}" type="pres">
      <dgm:prSet presAssocID="{8CEA6375-509B-4C5E-9ABE-D60CB34EED8B}" presName="Name10" presStyleLbl="parChTrans1D2" presStyleIdx="7" presStyleCnt="8"/>
      <dgm:spPr/>
      <dgm:t>
        <a:bodyPr/>
        <a:lstStyle/>
        <a:p>
          <a:endParaRPr lang="en-US"/>
        </a:p>
      </dgm:t>
    </dgm:pt>
    <dgm:pt modelId="{826898AD-4A2D-42B6-8732-6F82D250BA08}" type="pres">
      <dgm:prSet presAssocID="{7CBFC0D4-27ED-4FDB-9AFC-B36F4D1B4799}" presName="hierRoot2" presStyleCnt="0"/>
      <dgm:spPr/>
    </dgm:pt>
    <dgm:pt modelId="{C9E4E8B0-6BC3-45FE-BE91-A3BA074D856C}" type="pres">
      <dgm:prSet presAssocID="{7CBFC0D4-27ED-4FDB-9AFC-B36F4D1B4799}" presName="composite2" presStyleCnt="0"/>
      <dgm:spPr/>
    </dgm:pt>
    <dgm:pt modelId="{57DB81B7-E7EF-49C4-87E9-BD3F035CC792}" type="pres">
      <dgm:prSet presAssocID="{7CBFC0D4-27ED-4FDB-9AFC-B36F4D1B4799}" presName="background2" presStyleLbl="node2" presStyleIdx="7" presStyleCnt="8"/>
      <dgm:spPr/>
    </dgm:pt>
    <dgm:pt modelId="{8AD97DCA-A9D5-405F-B93C-BC0A4AC132ED}" type="pres">
      <dgm:prSet presAssocID="{7CBFC0D4-27ED-4FDB-9AFC-B36F4D1B4799}" presName="text2" presStyleLbl="fgAcc2" presStyleIdx="7" presStyleCnt="8">
        <dgm:presLayoutVars>
          <dgm:chPref val="3"/>
        </dgm:presLayoutVars>
      </dgm:prSet>
      <dgm:spPr/>
      <dgm:t>
        <a:bodyPr/>
        <a:lstStyle/>
        <a:p>
          <a:endParaRPr lang="en-US"/>
        </a:p>
      </dgm:t>
    </dgm:pt>
    <dgm:pt modelId="{67B6605F-E0C7-44CE-88DB-3521099668DE}" type="pres">
      <dgm:prSet presAssocID="{7CBFC0D4-27ED-4FDB-9AFC-B36F4D1B4799}" presName="hierChild3" presStyleCnt="0"/>
      <dgm:spPr/>
    </dgm:pt>
  </dgm:ptLst>
  <dgm:cxnLst>
    <dgm:cxn modelId="{E417D88B-4463-4409-9E89-AB4C8C0ACD3E}" type="presOf" srcId="{342FBD91-9889-436C-B91B-CE68C64A2069}" destId="{81C77CCD-5DCC-4F88-8391-524513E1E585}" srcOrd="0" destOrd="0" presId="urn:microsoft.com/office/officeart/2005/8/layout/hierarchy1"/>
    <dgm:cxn modelId="{85CF56DE-59D7-434E-89DD-D733C2E3FBFF}" srcId="{928779DE-94B3-4376-9B7B-29ADAAA63F11}" destId="{58A60CB5-EA8D-4C95-9929-8CE06E90AB3F}" srcOrd="2" destOrd="0" parTransId="{A299F520-D7F7-45F5-8CE8-111890C77674}" sibTransId="{CA61206F-791F-4356-A8C3-912C06107CC9}"/>
    <dgm:cxn modelId="{7A565E1D-80B7-45DB-A5B0-177AC5DC8987}" type="presOf" srcId="{4D65C9D4-2F86-4C41-ABCD-7C7889F5C94F}" destId="{0F912B80-E46D-45C8-99A6-344203810243}" srcOrd="0" destOrd="0" presId="urn:microsoft.com/office/officeart/2005/8/layout/hierarchy1"/>
    <dgm:cxn modelId="{A61938BC-F93A-4EE2-B57E-038BB7F2C2A1}" srcId="{928779DE-94B3-4376-9B7B-29ADAAA63F11}" destId="{AC56C347-1AD1-48D0-99C6-A926332B17C9}" srcOrd="3" destOrd="0" parTransId="{342FBD91-9889-436C-B91B-CE68C64A2069}" sibTransId="{6DEDEF61-E4AC-4641-A948-0F19F804C43B}"/>
    <dgm:cxn modelId="{75038959-A5EB-4C68-8ED4-CDB58B4493ED}" type="presOf" srcId="{4B316B18-B306-4379-B745-77931F3A3245}" destId="{1A8D37C4-C390-4A40-B328-B61AAB1A571C}" srcOrd="0" destOrd="0" presId="urn:microsoft.com/office/officeart/2005/8/layout/hierarchy1"/>
    <dgm:cxn modelId="{F7E366F5-12E5-47A6-9F90-650ED5F420BC}" type="presOf" srcId="{8445E6A0-C54A-4EF1-9C8A-19FF58F5753E}" destId="{B99FD7F3-28AF-4669-86A8-164F175D24F0}" srcOrd="0" destOrd="0" presId="urn:microsoft.com/office/officeart/2005/8/layout/hierarchy1"/>
    <dgm:cxn modelId="{A6349519-4220-4BEC-9F44-B9ABC6CDAA29}" type="presOf" srcId="{58A60CB5-EA8D-4C95-9929-8CE06E90AB3F}" destId="{90193FDE-2C0A-4175-905F-FC852375DB60}" srcOrd="0" destOrd="0" presId="urn:microsoft.com/office/officeart/2005/8/layout/hierarchy1"/>
    <dgm:cxn modelId="{E54A6823-A402-46A7-9436-393F7B5E6B71}" type="presOf" srcId="{8CEA6375-509B-4C5E-9ABE-D60CB34EED8B}" destId="{2DC9C393-8EAB-4784-9E78-3B1B192BB121}" srcOrd="0" destOrd="0" presId="urn:microsoft.com/office/officeart/2005/8/layout/hierarchy1"/>
    <dgm:cxn modelId="{2C818F95-D5BB-439F-84EC-108C9B7CB72E}" type="presOf" srcId="{A299F520-D7F7-45F5-8CE8-111890C77674}" destId="{4A1FA014-098E-4E54-BDAD-98A7B67E9E9C}" srcOrd="0" destOrd="0" presId="urn:microsoft.com/office/officeart/2005/8/layout/hierarchy1"/>
    <dgm:cxn modelId="{8DEA613D-F602-4274-B3B6-6C80900D13E8}" srcId="{928779DE-94B3-4376-9B7B-29ADAAA63F11}" destId="{4B316B18-B306-4379-B745-77931F3A3245}" srcOrd="1" destOrd="0" parTransId="{A56D5F62-7682-4B48-A3F0-614382655126}" sibTransId="{A1347B50-3763-4241-A7A0-FF2F329D86D9}"/>
    <dgm:cxn modelId="{4B6B1525-C3C8-469B-B96C-A880F157C0F5}" srcId="{928779DE-94B3-4376-9B7B-29ADAAA63F11}" destId="{4D65C9D4-2F86-4C41-ABCD-7C7889F5C94F}" srcOrd="4" destOrd="0" parTransId="{8445E6A0-C54A-4EF1-9C8A-19FF58F5753E}" sibTransId="{AB262AFA-E14E-4AFF-A9CF-CCF966918F06}"/>
    <dgm:cxn modelId="{232B22C0-3370-49E1-8E84-AA891BD19BB5}" type="presOf" srcId="{5CCF4AEE-657D-4500-BDA8-5704A8906603}" destId="{397D8AC7-6E68-4937-9E26-69FE0662AA45}" srcOrd="0" destOrd="0" presId="urn:microsoft.com/office/officeart/2005/8/layout/hierarchy1"/>
    <dgm:cxn modelId="{2CF8CB7C-3891-4C6B-A7A8-A35757FF8A89}" type="presOf" srcId="{72D41F99-C5EE-45B0-8C53-29BE65B83416}" destId="{A214FF46-D911-4768-8A66-4B4C5FE5D2FC}" srcOrd="0" destOrd="0" presId="urn:microsoft.com/office/officeart/2005/8/layout/hierarchy1"/>
    <dgm:cxn modelId="{07F7830E-58DB-4B3E-ADC8-ABBD749662F4}" type="presOf" srcId="{AC56C347-1AD1-48D0-99C6-A926332B17C9}" destId="{EA7F556E-A1D3-45AF-BDAD-628ABC12D92E}" srcOrd="0" destOrd="0" presId="urn:microsoft.com/office/officeart/2005/8/layout/hierarchy1"/>
    <dgm:cxn modelId="{D472F5BD-C350-4A6D-970D-9F51A2C69FE3}" srcId="{928779DE-94B3-4376-9B7B-29ADAAA63F11}" destId="{72D41F99-C5EE-45B0-8C53-29BE65B83416}" srcOrd="6" destOrd="0" parTransId="{0F335D1E-F9AA-4EBC-8C39-4AD685F689F9}" sibTransId="{B3FA6ED6-D743-4E1D-8B8B-25EA8AA0D92F}"/>
    <dgm:cxn modelId="{B379B0DA-E788-4E21-843D-01657A6C9BDC}" type="presOf" srcId="{7CBFC0D4-27ED-4FDB-9AFC-B36F4D1B4799}" destId="{8AD97DCA-A9D5-405F-B93C-BC0A4AC132ED}" srcOrd="0" destOrd="0" presId="urn:microsoft.com/office/officeart/2005/8/layout/hierarchy1"/>
    <dgm:cxn modelId="{525A4781-76BE-4B84-A17F-E186F9B36324}" srcId="{928779DE-94B3-4376-9B7B-29ADAAA63F11}" destId="{A07ADB15-0F3D-43AD-B713-E5CBC351FFE2}" srcOrd="5" destOrd="0" parTransId="{A65DE80B-4B9D-4DF4-B73B-4CB71A7C1453}" sibTransId="{AF7EF799-8FAF-4079-BD1A-D95087E368AB}"/>
    <dgm:cxn modelId="{5CD2C0F6-0A9A-49B8-9FE3-36EC481C3D2E}" type="presOf" srcId="{93E09EB9-DD1A-4E36-87E5-71C8CEA4DD30}" destId="{8561B0CC-040E-42E9-890F-E19F84CBC44C}" srcOrd="0" destOrd="0" presId="urn:microsoft.com/office/officeart/2005/8/layout/hierarchy1"/>
    <dgm:cxn modelId="{DA8CEB46-E0DB-431A-A47D-C585A5580B0A}" srcId="{928779DE-94B3-4376-9B7B-29ADAAA63F11}" destId="{7CBFC0D4-27ED-4FDB-9AFC-B36F4D1B4799}" srcOrd="7" destOrd="0" parTransId="{8CEA6375-509B-4C5E-9ABE-D60CB34EED8B}" sibTransId="{282F550B-5A3E-4059-B9B1-4384341B8EB2}"/>
    <dgm:cxn modelId="{49CFD2A7-A651-49ED-8E46-87C5F032EE9A}" srcId="{928779DE-94B3-4376-9B7B-29ADAAA63F11}" destId="{93E09EB9-DD1A-4E36-87E5-71C8CEA4DD30}" srcOrd="0" destOrd="0" parTransId="{B94E38D8-6AA3-48AA-B039-F7BA54E4EEA7}" sibTransId="{B3B62BFE-4BBD-4AE3-BDC4-FF31DCB1110D}"/>
    <dgm:cxn modelId="{6FE3BCCE-8B71-403C-BCD2-C8B1FBD99141}" type="presOf" srcId="{928779DE-94B3-4376-9B7B-29ADAAA63F11}" destId="{1B09097A-863A-4AAF-AAC3-650BE63B640B}" srcOrd="0" destOrd="0" presId="urn:microsoft.com/office/officeart/2005/8/layout/hierarchy1"/>
    <dgm:cxn modelId="{107A87C3-922A-49C0-8E6C-1F44F43A9FDB}" type="presOf" srcId="{A65DE80B-4B9D-4DF4-B73B-4CB71A7C1453}" destId="{7BA05F65-44E4-4878-96EE-A7F6F39B8F6B}" srcOrd="0" destOrd="0" presId="urn:microsoft.com/office/officeart/2005/8/layout/hierarchy1"/>
    <dgm:cxn modelId="{9A2BD850-8065-4014-9DD6-30DDF676A98E}" type="presOf" srcId="{A56D5F62-7682-4B48-A3F0-614382655126}" destId="{79DB1226-6BB8-4BBA-A3CF-3BFC25F55939}" srcOrd="0" destOrd="0" presId="urn:microsoft.com/office/officeart/2005/8/layout/hierarchy1"/>
    <dgm:cxn modelId="{9870C1E4-8A44-4A6D-A895-4D1CD908C966}" srcId="{5CCF4AEE-657D-4500-BDA8-5704A8906603}" destId="{928779DE-94B3-4376-9B7B-29ADAAA63F11}" srcOrd="0" destOrd="0" parTransId="{8F576DBA-75AD-4CF8-A81A-76B2136FAB25}" sibTransId="{C22BA4A6-BFA8-4B67-AF73-86BB269F7D60}"/>
    <dgm:cxn modelId="{97043F09-7CCC-43CD-86B1-7B3B9EB76D6A}" type="presOf" srcId="{B94E38D8-6AA3-48AA-B039-F7BA54E4EEA7}" destId="{8E4347D0-E25F-4C3B-936E-4C12B7FEE384}" srcOrd="0" destOrd="0" presId="urn:microsoft.com/office/officeart/2005/8/layout/hierarchy1"/>
    <dgm:cxn modelId="{DE9075B8-3294-4669-AC6F-C5EFB44826AA}" type="presOf" srcId="{0F335D1E-F9AA-4EBC-8C39-4AD685F689F9}" destId="{C21E5405-6990-4F3A-8531-518FEB77F344}" srcOrd="0" destOrd="0" presId="urn:microsoft.com/office/officeart/2005/8/layout/hierarchy1"/>
    <dgm:cxn modelId="{10CAAAA2-029B-4281-9A95-F1770B4A4F4A}" type="presOf" srcId="{A07ADB15-0F3D-43AD-B713-E5CBC351FFE2}" destId="{C980A90C-4225-43FC-98BA-C8EA8F99A6E1}" srcOrd="0" destOrd="0" presId="urn:microsoft.com/office/officeart/2005/8/layout/hierarchy1"/>
    <dgm:cxn modelId="{D4319AC0-8939-4351-A461-6791C52BCE79}" type="presParOf" srcId="{397D8AC7-6E68-4937-9E26-69FE0662AA45}" destId="{D558233D-17F2-4467-B2C3-CF934EB2A978}" srcOrd="0" destOrd="0" presId="urn:microsoft.com/office/officeart/2005/8/layout/hierarchy1"/>
    <dgm:cxn modelId="{0316FBC0-D482-4896-91A9-E562EABF651D}" type="presParOf" srcId="{D558233D-17F2-4467-B2C3-CF934EB2A978}" destId="{6C0E66E4-978E-4665-AE97-3AF8616F6C48}" srcOrd="0" destOrd="0" presId="urn:microsoft.com/office/officeart/2005/8/layout/hierarchy1"/>
    <dgm:cxn modelId="{2D869F9D-B008-4EA6-8B86-4CF459AA7045}" type="presParOf" srcId="{6C0E66E4-978E-4665-AE97-3AF8616F6C48}" destId="{0610ADFC-0F65-4D66-ADBE-A6A9569174B5}" srcOrd="0" destOrd="0" presId="urn:microsoft.com/office/officeart/2005/8/layout/hierarchy1"/>
    <dgm:cxn modelId="{23510A23-2C99-44D6-938C-CAF69B97939A}" type="presParOf" srcId="{6C0E66E4-978E-4665-AE97-3AF8616F6C48}" destId="{1B09097A-863A-4AAF-AAC3-650BE63B640B}" srcOrd="1" destOrd="0" presId="urn:microsoft.com/office/officeart/2005/8/layout/hierarchy1"/>
    <dgm:cxn modelId="{ABD8C338-2672-4464-A4BF-6231AD6B6ECE}" type="presParOf" srcId="{D558233D-17F2-4467-B2C3-CF934EB2A978}" destId="{7483D14C-EB92-4548-A776-7317A4459FBF}" srcOrd="1" destOrd="0" presId="urn:microsoft.com/office/officeart/2005/8/layout/hierarchy1"/>
    <dgm:cxn modelId="{C24EE033-DFFA-4500-9A52-38AB841937E6}" type="presParOf" srcId="{7483D14C-EB92-4548-A776-7317A4459FBF}" destId="{8E4347D0-E25F-4C3B-936E-4C12B7FEE384}" srcOrd="0" destOrd="0" presId="urn:microsoft.com/office/officeart/2005/8/layout/hierarchy1"/>
    <dgm:cxn modelId="{513A2FB5-4DC3-4BD5-808B-C0ECFCB00148}" type="presParOf" srcId="{7483D14C-EB92-4548-A776-7317A4459FBF}" destId="{56DD88C4-1079-43B8-A8BF-890D3F7FED50}" srcOrd="1" destOrd="0" presId="urn:microsoft.com/office/officeart/2005/8/layout/hierarchy1"/>
    <dgm:cxn modelId="{A33AF099-4D4E-4CF2-934A-E0EE9EC9BEB3}" type="presParOf" srcId="{56DD88C4-1079-43B8-A8BF-890D3F7FED50}" destId="{ADB96075-167C-4FED-A43F-FC08270CAEC1}" srcOrd="0" destOrd="0" presId="urn:microsoft.com/office/officeart/2005/8/layout/hierarchy1"/>
    <dgm:cxn modelId="{50E7D8C4-D9A8-4712-A6BD-81F513464061}" type="presParOf" srcId="{ADB96075-167C-4FED-A43F-FC08270CAEC1}" destId="{6ED7173D-0A12-467C-8A73-0BDD5EF2365D}" srcOrd="0" destOrd="0" presId="urn:microsoft.com/office/officeart/2005/8/layout/hierarchy1"/>
    <dgm:cxn modelId="{ADABD125-426B-4EAD-AFCD-25621DD4F930}" type="presParOf" srcId="{ADB96075-167C-4FED-A43F-FC08270CAEC1}" destId="{8561B0CC-040E-42E9-890F-E19F84CBC44C}" srcOrd="1" destOrd="0" presId="urn:microsoft.com/office/officeart/2005/8/layout/hierarchy1"/>
    <dgm:cxn modelId="{3A139A79-6518-444F-A5D8-837C99440AE2}" type="presParOf" srcId="{56DD88C4-1079-43B8-A8BF-890D3F7FED50}" destId="{E2232694-5105-47AA-83B5-647C8357E71B}" srcOrd="1" destOrd="0" presId="urn:microsoft.com/office/officeart/2005/8/layout/hierarchy1"/>
    <dgm:cxn modelId="{3097B3E6-0892-4E64-AFFB-643321E221F6}" type="presParOf" srcId="{7483D14C-EB92-4548-A776-7317A4459FBF}" destId="{79DB1226-6BB8-4BBA-A3CF-3BFC25F55939}" srcOrd="2" destOrd="0" presId="urn:microsoft.com/office/officeart/2005/8/layout/hierarchy1"/>
    <dgm:cxn modelId="{B06A1D12-5A46-4B3A-86A0-8E81C5A7E188}" type="presParOf" srcId="{7483D14C-EB92-4548-A776-7317A4459FBF}" destId="{8F26EA3D-BAE1-4798-924A-5AC61487370F}" srcOrd="3" destOrd="0" presId="urn:microsoft.com/office/officeart/2005/8/layout/hierarchy1"/>
    <dgm:cxn modelId="{E93A4C1A-4416-42A2-BE3C-82E09BA4DD86}" type="presParOf" srcId="{8F26EA3D-BAE1-4798-924A-5AC61487370F}" destId="{7910D36C-3681-44BF-9EF7-9E7D24918595}" srcOrd="0" destOrd="0" presId="urn:microsoft.com/office/officeart/2005/8/layout/hierarchy1"/>
    <dgm:cxn modelId="{4A829562-5C90-4451-A320-6FA84C55E1C3}" type="presParOf" srcId="{7910D36C-3681-44BF-9EF7-9E7D24918595}" destId="{4EC1CB8C-C406-437C-9253-C80AFA3BEE37}" srcOrd="0" destOrd="0" presId="urn:microsoft.com/office/officeart/2005/8/layout/hierarchy1"/>
    <dgm:cxn modelId="{8CED7A74-67AB-476C-A684-1AD9917DBE80}" type="presParOf" srcId="{7910D36C-3681-44BF-9EF7-9E7D24918595}" destId="{1A8D37C4-C390-4A40-B328-B61AAB1A571C}" srcOrd="1" destOrd="0" presId="urn:microsoft.com/office/officeart/2005/8/layout/hierarchy1"/>
    <dgm:cxn modelId="{DB33D3E0-1373-4C46-BD0C-8A355A430145}" type="presParOf" srcId="{8F26EA3D-BAE1-4798-924A-5AC61487370F}" destId="{E1BE07BB-0C18-4954-B376-1F6A27BFCFFB}" srcOrd="1" destOrd="0" presId="urn:microsoft.com/office/officeart/2005/8/layout/hierarchy1"/>
    <dgm:cxn modelId="{2E1A57F8-4E8F-4308-97EE-5615AF94923C}" type="presParOf" srcId="{7483D14C-EB92-4548-A776-7317A4459FBF}" destId="{4A1FA014-098E-4E54-BDAD-98A7B67E9E9C}" srcOrd="4" destOrd="0" presId="urn:microsoft.com/office/officeart/2005/8/layout/hierarchy1"/>
    <dgm:cxn modelId="{043D0780-0947-4340-BFCC-64D4BF4C290F}" type="presParOf" srcId="{7483D14C-EB92-4548-A776-7317A4459FBF}" destId="{06666551-6077-4453-A387-9C7BB11F14DA}" srcOrd="5" destOrd="0" presId="urn:microsoft.com/office/officeart/2005/8/layout/hierarchy1"/>
    <dgm:cxn modelId="{7B0960F5-0738-4ABF-9C52-F5D9DB2A7F07}" type="presParOf" srcId="{06666551-6077-4453-A387-9C7BB11F14DA}" destId="{40B511AE-140F-4289-B983-39801DEACD97}" srcOrd="0" destOrd="0" presId="urn:microsoft.com/office/officeart/2005/8/layout/hierarchy1"/>
    <dgm:cxn modelId="{7A875156-6082-468B-9FF4-5568A40EF765}" type="presParOf" srcId="{40B511AE-140F-4289-B983-39801DEACD97}" destId="{30528FD6-CE59-49F3-90F9-C0F06B585277}" srcOrd="0" destOrd="0" presId="urn:microsoft.com/office/officeart/2005/8/layout/hierarchy1"/>
    <dgm:cxn modelId="{56606E8F-9A15-4D22-9146-7F8B7023912C}" type="presParOf" srcId="{40B511AE-140F-4289-B983-39801DEACD97}" destId="{90193FDE-2C0A-4175-905F-FC852375DB60}" srcOrd="1" destOrd="0" presId="urn:microsoft.com/office/officeart/2005/8/layout/hierarchy1"/>
    <dgm:cxn modelId="{B4805DDD-5546-4962-99DD-F700B6D5AE5E}" type="presParOf" srcId="{06666551-6077-4453-A387-9C7BB11F14DA}" destId="{6045FE77-F61E-470B-B9C9-C7FB5A05A6CE}" srcOrd="1" destOrd="0" presId="urn:microsoft.com/office/officeart/2005/8/layout/hierarchy1"/>
    <dgm:cxn modelId="{CA8F3E71-2848-45E3-B236-8434D73747DD}" type="presParOf" srcId="{7483D14C-EB92-4548-A776-7317A4459FBF}" destId="{81C77CCD-5DCC-4F88-8391-524513E1E585}" srcOrd="6" destOrd="0" presId="urn:microsoft.com/office/officeart/2005/8/layout/hierarchy1"/>
    <dgm:cxn modelId="{8DE54FDD-6425-491B-A66B-A45CCF4687E4}" type="presParOf" srcId="{7483D14C-EB92-4548-A776-7317A4459FBF}" destId="{CD38BDDF-C420-4E52-812D-0D831E77C64E}" srcOrd="7" destOrd="0" presId="urn:microsoft.com/office/officeart/2005/8/layout/hierarchy1"/>
    <dgm:cxn modelId="{9CD486B2-6DBD-4FE1-AC03-E3A0E38DF74A}" type="presParOf" srcId="{CD38BDDF-C420-4E52-812D-0D831E77C64E}" destId="{71A6C8E1-9696-4764-9E0F-529839561551}" srcOrd="0" destOrd="0" presId="urn:microsoft.com/office/officeart/2005/8/layout/hierarchy1"/>
    <dgm:cxn modelId="{7B1E054F-FFFF-432B-B28B-619A7A5E4407}" type="presParOf" srcId="{71A6C8E1-9696-4764-9E0F-529839561551}" destId="{3D775E55-5B0E-4313-9C28-E6CAEFFEE06E}" srcOrd="0" destOrd="0" presId="urn:microsoft.com/office/officeart/2005/8/layout/hierarchy1"/>
    <dgm:cxn modelId="{1EFC7D49-6850-417B-91BD-FD4C9B436760}" type="presParOf" srcId="{71A6C8E1-9696-4764-9E0F-529839561551}" destId="{EA7F556E-A1D3-45AF-BDAD-628ABC12D92E}" srcOrd="1" destOrd="0" presId="urn:microsoft.com/office/officeart/2005/8/layout/hierarchy1"/>
    <dgm:cxn modelId="{DBCC8C2E-401A-41D3-BF82-907B01B7A9A7}" type="presParOf" srcId="{CD38BDDF-C420-4E52-812D-0D831E77C64E}" destId="{5D239921-C13C-43C9-9E1C-21DB52CDC127}" srcOrd="1" destOrd="0" presId="urn:microsoft.com/office/officeart/2005/8/layout/hierarchy1"/>
    <dgm:cxn modelId="{F32512C3-C32D-4683-BD83-88121C271A8F}" type="presParOf" srcId="{7483D14C-EB92-4548-A776-7317A4459FBF}" destId="{B99FD7F3-28AF-4669-86A8-164F175D24F0}" srcOrd="8" destOrd="0" presId="urn:microsoft.com/office/officeart/2005/8/layout/hierarchy1"/>
    <dgm:cxn modelId="{0AC078DC-B748-439A-983F-6F8D5A3E3384}" type="presParOf" srcId="{7483D14C-EB92-4548-A776-7317A4459FBF}" destId="{5D5087A1-7B66-4AF7-BB2E-CA62B323EB19}" srcOrd="9" destOrd="0" presId="urn:microsoft.com/office/officeart/2005/8/layout/hierarchy1"/>
    <dgm:cxn modelId="{FB0B9E84-21BC-4D6A-AA39-118397007D92}" type="presParOf" srcId="{5D5087A1-7B66-4AF7-BB2E-CA62B323EB19}" destId="{CD799931-7EE6-46AB-9FB9-85F0E9236AAA}" srcOrd="0" destOrd="0" presId="urn:microsoft.com/office/officeart/2005/8/layout/hierarchy1"/>
    <dgm:cxn modelId="{9C8F8EB2-A82D-4BD0-83C1-51FE613F4902}" type="presParOf" srcId="{CD799931-7EE6-46AB-9FB9-85F0E9236AAA}" destId="{2367521F-24BF-4F89-9AB5-733FC757EA33}" srcOrd="0" destOrd="0" presId="urn:microsoft.com/office/officeart/2005/8/layout/hierarchy1"/>
    <dgm:cxn modelId="{E1FE1883-6303-47F5-B8D8-146EE00D20C4}" type="presParOf" srcId="{CD799931-7EE6-46AB-9FB9-85F0E9236AAA}" destId="{0F912B80-E46D-45C8-99A6-344203810243}" srcOrd="1" destOrd="0" presId="urn:microsoft.com/office/officeart/2005/8/layout/hierarchy1"/>
    <dgm:cxn modelId="{35057747-F693-4A66-B144-A165A7589266}" type="presParOf" srcId="{5D5087A1-7B66-4AF7-BB2E-CA62B323EB19}" destId="{AF34FAFF-3215-463B-BBEC-C0FF8BB458C3}" srcOrd="1" destOrd="0" presId="urn:microsoft.com/office/officeart/2005/8/layout/hierarchy1"/>
    <dgm:cxn modelId="{5F208A81-6E1B-4E11-A0E9-444B354352CA}" type="presParOf" srcId="{7483D14C-EB92-4548-A776-7317A4459FBF}" destId="{7BA05F65-44E4-4878-96EE-A7F6F39B8F6B}" srcOrd="10" destOrd="0" presId="urn:microsoft.com/office/officeart/2005/8/layout/hierarchy1"/>
    <dgm:cxn modelId="{A0C2D846-A2B4-4FC3-AA14-8764FC94F295}" type="presParOf" srcId="{7483D14C-EB92-4548-A776-7317A4459FBF}" destId="{60EC7827-DA09-4E19-84AB-EE24CFFFD7A8}" srcOrd="11" destOrd="0" presId="urn:microsoft.com/office/officeart/2005/8/layout/hierarchy1"/>
    <dgm:cxn modelId="{308C8486-55DA-427D-989C-B2AB4A5CD2A9}" type="presParOf" srcId="{60EC7827-DA09-4E19-84AB-EE24CFFFD7A8}" destId="{A5D3F85C-5F90-477F-AEE0-F8DB38021BFB}" srcOrd="0" destOrd="0" presId="urn:microsoft.com/office/officeart/2005/8/layout/hierarchy1"/>
    <dgm:cxn modelId="{09EF675B-20A6-40DC-A6D2-D9039FCBF07B}" type="presParOf" srcId="{A5D3F85C-5F90-477F-AEE0-F8DB38021BFB}" destId="{83350C19-753F-4475-B02B-29F053DA756E}" srcOrd="0" destOrd="0" presId="urn:microsoft.com/office/officeart/2005/8/layout/hierarchy1"/>
    <dgm:cxn modelId="{01F24A6A-F11A-4996-9E25-E6BDD598A9BC}" type="presParOf" srcId="{A5D3F85C-5F90-477F-AEE0-F8DB38021BFB}" destId="{C980A90C-4225-43FC-98BA-C8EA8F99A6E1}" srcOrd="1" destOrd="0" presId="urn:microsoft.com/office/officeart/2005/8/layout/hierarchy1"/>
    <dgm:cxn modelId="{91006997-EEBD-491E-B3CE-CC8A8F4E3F60}" type="presParOf" srcId="{60EC7827-DA09-4E19-84AB-EE24CFFFD7A8}" destId="{69F4B9D9-DFBD-407F-8F19-8B936B16E9EE}" srcOrd="1" destOrd="0" presId="urn:microsoft.com/office/officeart/2005/8/layout/hierarchy1"/>
    <dgm:cxn modelId="{87C60E88-CD26-44E5-ADCF-2CCD4632C8B3}" type="presParOf" srcId="{7483D14C-EB92-4548-A776-7317A4459FBF}" destId="{C21E5405-6990-4F3A-8531-518FEB77F344}" srcOrd="12" destOrd="0" presId="urn:microsoft.com/office/officeart/2005/8/layout/hierarchy1"/>
    <dgm:cxn modelId="{B2EAC7FC-5725-463B-83AD-CFFF0BCA5F75}" type="presParOf" srcId="{7483D14C-EB92-4548-A776-7317A4459FBF}" destId="{00BAAB2A-BB84-4DA9-8A18-A9767157AC36}" srcOrd="13" destOrd="0" presId="urn:microsoft.com/office/officeart/2005/8/layout/hierarchy1"/>
    <dgm:cxn modelId="{DCD508CC-2E36-437C-BBD0-31AC42872645}" type="presParOf" srcId="{00BAAB2A-BB84-4DA9-8A18-A9767157AC36}" destId="{FCE58ECF-9D26-4F63-8B49-D884B0E24BA3}" srcOrd="0" destOrd="0" presId="urn:microsoft.com/office/officeart/2005/8/layout/hierarchy1"/>
    <dgm:cxn modelId="{B98961D0-257E-411D-8DC0-5619449C7DB8}" type="presParOf" srcId="{FCE58ECF-9D26-4F63-8B49-D884B0E24BA3}" destId="{13C6BE8A-244F-4A85-9CD3-EFA3043342A8}" srcOrd="0" destOrd="0" presId="urn:microsoft.com/office/officeart/2005/8/layout/hierarchy1"/>
    <dgm:cxn modelId="{AC9DD8BC-3884-43B3-BBE3-A93EDE645476}" type="presParOf" srcId="{FCE58ECF-9D26-4F63-8B49-D884B0E24BA3}" destId="{A214FF46-D911-4768-8A66-4B4C5FE5D2FC}" srcOrd="1" destOrd="0" presId="urn:microsoft.com/office/officeart/2005/8/layout/hierarchy1"/>
    <dgm:cxn modelId="{F80C8A1C-734D-463A-9DD8-333A83F9A970}" type="presParOf" srcId="{00BAAB2A-BB84-4DA9-8A18-A9767157AC36}" destId="{BC89EEBF-478F-4118-A7E1-B47F70946CAE}" srcOrd="1" destOrd="0" presId="urn:microsoft.com/office/officeart/2005/8/layout/hierarchy1"/>
    <dgm:cxn modelId="{07A4405B-DE12-4B25-96F2-041C718CDD37}" type="presParOf" srcId="{7483D14C-EB92-4548-A776-7317A4459FBF}" destId="{2DC9C393-8EAB-4784-9E78-3B1B192BB121}" srcOrd="14" destOrd="0" presId="urn:microsoft.com/office/officeart/2005/8/layout/hierarchy1"/>
    <dgm:cxn modelId="{DECA1904-693F-4E6D-9A95-FDDB100D722B}" type="presParOf" srcId="{7483D14C-EB92-4548-A776-7317A4459FBF}" destId="{826898AD-4A2D-42B6-8732-6F82D250BA08}" srcOrd="15" destOrd="0" presId="urn:microsoft.com/office/officeart/2005/8/layout/hierarchy1"/>
    <dgm:cxn modelId="{A3B74DD2-531B-4B52-9884-CD67509755F3}" type="presParOf" srcId="{826898AD-4A2D-42B6-8732-6F82D250BA08}" destId="{C9E4E8B0-6BC3-45FE-BE91-A3BA074D856C}" srcOrd="0" destOrd="0" presId="urn:microsoft.com/office/officeart/2005/8/layout/hierarchy1"/>
    <dgm:cxn modelId="{3B49E117-E8B6-4F79-B2E6-CD18E8857BF8}" type="presParOf" srcId="{C9E4E8B0-6BC3-45FE-BE91-A3BA074D856C}" destId="{57DB81B7-E7EF-49C4-87E9-BD3F035CC792}" srcOrd="0" destOrd="0" presId="urn:microsoft.com/office/officeart/2005/8/layout/hierarchy1"/>
    <dgm:cxn modelId="{45196C14-EAD5-4A0A-A820-A674B06BEC48}" type="presParOf" srcId="{C9E4E8B0-6BC3-45FE-BE91-A3BA074D856C}" destId="{8AD97DCA-A9D5-405F-B93C-BC0A4AC132ED}" srcOrd="1" destOrd="0" presId="urn:microsoft.com/office/officeart/2005/8/layout/hierarchy1"/>
    <dgm:cxn modelId="{0C86D084-2441-471C-8EE4-B4394E95A0DD}" type="presParOf" srcId="{826898AD-4A2D-42B6-8732-6F82D250BA08}" destId="{67B6605F-E0C7-44CE-88DB-3521099668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84AE6-016B-4C7A-9C2D-06A484BFB7FD}">
      <dsp:nvSpPr>
        <dsp:cNvPr id="0" name=""/>
        <dsp:cNvSpPr/>
      </dsp:nvSpPr>
      <dsp:spPr>
        <a:xfrm>
          <a:off x="0" y="41131"/>
          <a:ext cx="5914209" cy="941118"/>
        </a:xfrm>
        <a:prstGeom prst="roundRect">
          <a:avLst/>
        </a:prstGeom>
        <a:blipFill rotWithShape="0">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Introduction</a:t>
          </a:r>
        </a:p>
      </dsp:txBody>
      <dsp:txXfrm>
        <a:off x="45942" y="87073"/>
        <a:ext cx="5822325" cy="849234"/>
      </dsp:txXfrm>
    </dsp:sp>
    <dsp:sp modelId="{CE54B88D-B372-47FA-AE30-5CC4BCE0BBAE}">
      <dsp:nvSpPr>
        <dsp:cNvPr id="0" name=""/>
        <dsp:cNvSpPr/>
      </dsp:nvSpPr>
      <dsp:spPr>
        <a:xfrm>
          <a:off x="0" y="1097450"/>
          <a:ext cx="5914209" cy="941118"/>
        </a:xfrm>
        <a:prstGeom prst="roundRect">
          <a:avLst/>
        </a:prstGeom>
        <a:blipFill rotWithShape="0">
          <a:blip xmlns:r="http://schemas.openxmlformats.org/officeDocument/2006/relationships" r:embed="rId1">
            <a:duotone>
              <a:schemeClr val="accent5">
                <a:hueOff val="248291"/>
                <a:satOff val="144"/>
                <a:lumOff val="1421"/>
                <a:alphaOff val="0"/>
                <a:shade val="74000"/>
                <a:satMod val="130000"/>
                <a:lumMod val="90000"/>
              </a:schemeClr>
              <a:schemeClr val="accent5">
                <a:hueOff val="248291"/>
                <a:satOff val="144"/>
                <a:lumOff val="1421"/>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Problem Statement</a:t>
          </a:r>
        </a:p>
      </dsp:txBody>
      <dsp:txXfrm>
        <a:off x="45942" y="1143392"/>
        <a:ext cx="5822325" cy="849234"/>
      </dsp:txXfrm>
    </dsp:sp>
    <dsp:sp modelId="{BEE0ABBC-6094-41F2-B77D-BED67A26D20D}">
      <dsp:nvSpPr>
        <dsp:cNvPr id="0" name=""/>
        <dsp:cNvSpPr/>
      </dsp:nvSpPr>
      <dsp:spPr>
        <a:xfrm>
          <a:off x="0" y="2153769"/>
          <a:ext cx="5914209" cy="941118"/>
        </a:xfrm>
        <a:prstGeom prst="roundRect">
          <a:avLst/>
        </a:prstGeom>
        <a:blipFill rotWithShape="0">
          <a:blip xmlns:r="http://schemas.openxmlformats.org/officeDocument/2006/relationships" r:embed="rId1">
            <a:duotone>
              <a:schemeClr val="accent5">
                <a:hueOff val="496582"/>
                <a:satOff val="288"/>
                <a:lumOff val="2843"/>
                <a:alphaOff val="0"/>
                <a:shade val="74000"/>
                <a:satMod val="130000"/>
                <a:lumMod val="90000"/>
              </a:schemeClr>
              <a:schemeClr val="accent5">
                <a:hueOff val="496582"/>
                <a:satOff val="288"/>
                <a:lumOff val="2843"/>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Objectives</a:t>
          </a:r>
        </a:p>
      </dsp:txBody>
      <dsp:txXfrm>
        <a:off x="45942" y="2199711"/>
        <a:ext cx="5822325" cy="849234"/>
      </dsp:txXfrm>
    </dsp:sp>
    <dsp:sp modelId="{41AC3196-EC29-47E5-BA82-A92052978B8C}">
      <dsp:nvSpPr>
        <dsp:cNvPr id="0" name=""/>
        <dsp:cNvSpPr/>
      </dsp:nvSpPr>
      <dsp:spPr>
        <a:xfrm>
          <a:off x="0" y="3210087"/>
          <a:ext cx="5914209" cy="941118"/>
        </a:xfrm>
        <a:prstGeom prst="roundRect">
          <a:avLst/>
        </a:prstGeom>
        <a:blipFill rotWithShape="0">
          <a:blip xmlns:r="http://schemas.openxmlformats.org/officeDocument/2006/relationships" r:embed="rId1">
            <a:duotone>
              <a:schemeClr val="accent5">
                <a:hueOff val="744874"/>
                <a:satOff val="432"/>
                <a:lumOff val="4264"/>
                <a:alphaOff val="0"/>
                <a:shade val="74000"/>
                <a:satMod val="130000"/>
                <a:lumMod val="90000"/>
              </a:schemeClr>
              <a:schemeClr val="accent5">
                <a:hueOff val="744874"/>
                <a:satOff val="432"/>
                <a:lumOff val="4264"/>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Design</a:t>
          </a:r>
        </a:p>
      </dsp:txBody>
      <dsp:txXfrm>
        <a:off x="45942" y="3256029"/>
        <a:ext cx="5822325" cy="849234"/>
      </dsp:txXfrm>
    </dsp:sp>
    <dsp:sp modelId="{45F03D32-13B2-4D12-9A94-E17F2F93B6D3}">
      <dsp:nvSpPr>
        <dsp:cNvPr id="0" name=""/>
        <dsp:cNvSpPr/>
      </dsp:nvSpPr>
      <dsp:spPr>
        <a:xfrm>
          <a:off x="0" y="4266406"/>
          <a:ext cx="5914209" cy="941118"/>
        </a:xfrm>
        <a:prstGeom prst="roundRect">
          <a:avLst/>
        </a:prstGeom>
        <a:blipFill rotWithShape="0">
          <a:blip xmlns:r="http://schemas.openxmlformats.org/officeDocument/2006/relationships" r:embed="rId1">
            <a:duotone>
              <a:schemeClr val="accent5">
                <a:hueOff val="993165"/>
                <a:satOff val="576"/>
                <a:lumOff val="5686"/>
                <a:alphaOff val="0"/>
                <a:shade val="74000"/>
                <a:satMod val="130000"/>
                <a:lumMod val="90000"/>
              </a:schemeClr>
              <a:schemeClr val="accent5">
                <a:hueOff val="993165"/>
                <a:satOff val="576"/>
                <a:lumOff val="5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a:t>Output and Analysis</a:t>
          </a:r>
        </a:p>
      </dsp:txBody>
      <dsp:txXfrm>
        <a:off x="45942" y="4312348"/>
        <a:ext cx="5822325" cy="849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DDAD9-472C-4969-A53D-632343274BC9}">
      <dsp:nvSpPr>
        <dsp:cNvPr id="0" name=""/>
        <dsp:cNvSpPr/>
      </dsp:nvSpPr>
      <dsp:spPr>
        <a:xfrm>
          <a:off x="0" y="0"/>
          <a:ext cx="8161017" cy="86246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This project is an AI based graph plotter which plots graphs by speech recognition. </a:t>
          </a:r>
        </a:p>
      </dsp:txBody>
      <dsp:txXfrm>
        <a:off x="25261" y="25261"/>
        <a:ext cx="7230350" cy="811942"/>
      </dsp:txXfrm>
    </dsp:sp>
    <dsp:sp modelId="{8ED52992-FBF0-42ED-B174-6F985830A8ED}">
      <dsp:nvSpPr>
        <dsp:cNvPr id="0" name=""/>
        <dsp:cNvSpPr/>
      </dsp:nvSpPr>
      <dsp:spPr>
        <a:xfrm>
          <a:off x="720089" y="1006209"/>
          <a:ext cx="8161017" cy="862464"/>
        </a:xfrm>
        <a:prstGeom prst="roundRect">
          <a:avLst>
            <a:gd name="adj" fmla="val 10000"/>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The user can plot a graph with less strain only just by tell the instructions and the values to the compute the graph.</a:t>
          </a:r>
        </a:p>
      </dsp:txBody>
      <dsp:txXfrm>
        <a:off x="745350" y="1031470"/>
        <a:ext cx="6829803" cy="811942"/>
      </dsp:txXfrm>
    </dsp:sp>
    <dsp:sp modelId="{81AD311C-674B-4B2E-A947-F825502B20DE}">
      <dsp:nvSpPr>
        <dsp:cNvPr id="0" name=""/>
        <dsp:cNvSpPr/>
      </dsp:nvSpPr>
      <dsp:spPr>
        <a:xfrm>
          <a:off x="1440179" y="2012418"/>
          <a:ext cx="8161017" cy="862464"/>
        </a:xfrm>
        <a:prstGeom prst="roundRect">
          <a:avLst>
            <a:gd name="adj" fmla="val 10000"/>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kern="1200" dirty="0" smtClean="0"/>
            <a:t>This </a:t>
          </a:r>
          <a:r>
            <a:rPr lang="en-IN" sz="1700" kern="1200" dirty="0"/>
            <a:t>makes it easier for people in work sectors who need constant generation of graphs and they do not really need to type down the parametric values.</a:t>
          </a:r>
          <a:endParaRPr lang="en-US" sz="1700" kern="1200" dirty="0"/>
        </a:p>
      </dsp:txBody>
      <dsp:txXfrm>
        <a:off x="1465440" y="2037679"/>
        <a:ext cx="6829803" cy="811942"/>
      </dsp:txXfrm>
    </dsp:sp>
    <dsp:sp modelId="{A0D56EA9-9D52-4735-AF68-376A7084FAB3}">
      <dsp:nvSpPr>
        <dsp:cNvPr id="0" name=""/>
        <dsp:cNvSpPr/>
      </dsp:nvSpPr>
      <dsp:spPr>
        <a:xfrm>
          <a:off x="7600415" y="654035"/>
          <a:ext cx="560602" cy="560602"/>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726550" y="654035"/>
        <a:ext cx="308332" cy="421853"/>
      </dsp:txXfrm>
    </dsp:sp>
    <dsp:sp modelId="{A6991B94-8D51-4DE5-B070-58ED764C6A37}">
      <dsp:nvSpPr>
        <dsp:cNvPr id="0" name=""/>
        <dsp:cNvSpPr/>
      </dsp:nvSpPr>
      <dsp:spPr>
        <a:xfrm>
          <a:off x="8320505" y="1654495"/>
          <a:ext cx="560602" cy="560602"/>
        </a:xfrm>
        <a:prstGeom prst="downArrow">
          <a:avLst>
            <a:gd name="adj1" fmla="val 55000"/>
            <a:gd name="adj2" fmla="val 45000"/>
          </a:avLst>
        </a:prstGeom>
        <a:solidFill>
          <a:schemeClr val="accent2">
            <a:tint val="40000"/>
            <a:alpha val="90000"/>
            <a:hueOff val="4183470"/>
            <a:satOff val="1428"/>
            <a:lumOff val="439"/>
            <a:alphaOff val="0"/>
          </a:schemeClr>
        </a:solidFill>
        <a:ln w="15875" cap="flat" cmpd="sng" algn="ctr">
          <a:solidFill>
            <a:schemeClr val="accent2">
              <a:tint val="40000"/>
              <a:alpha val="90000"/>
              <a:hueOff val="4183470"/>
              <a:satOff val="1428"/>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446640" y="1654495"/>
        <a:ext cx="308332" cy="421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2FD2E-A124-4DEF-BA64-57369663596F}">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09637-9680-45B5-8A13-D47A6B4F02ED}">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Develop an AI-powered system that can accurately recognize and convert spoken mathematical expressions and equations , and convert them to graphs in real-time.</a:t>
          </a:r>
        </a:p>
      </dsp:txBody>
      <dsp:txXfrm>
        <a:off x="775406" y="482054"/>
        <a:ext cx="3737345" cy="2320513"/>
      </dsp:txXfrm>
    </dsp:sp>
    <dsp:sp modelId="{2A07F890-AEF7-4EEE-B2F7-ADD681DB2CA8}">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92FBA-8DDB-4B3C-B0D8-600D82B756EF}">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The goal is to provide a more intuitive and accessible way for students, teachers and especially people working in the sector involving statistics to interact with mathematical concepts integrated with computer systems.</a:t>
          </a:r>
        </a:p>
      </dsp:txBody>
      <dsp:txXfrm>
        <a:off x="5519748" y="482054"/>
        <a:ext cx="3737345" cy="23205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FE1DF-CD24-47F4-8BF1-843F30D7780A}">
      <dsp:nvSpPr>
        <dsp:cNvPr id="0" name=""/>
        <dsp:cNvSpPr/>
      </dsp:nvSpPr>
      <dsp:spPr>
        <a:xfrm>
          <a:off x="0" y="640"/>
          <a:ext cx="5914209" cy="14992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C0498-E085-4CA6-92A0-EBCB0F158031}">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FB1032-9532-4FFB-A338-BE082CB85221}">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lvl="0" algn="l" defTabSz="711200">
            <a:lnSpc>
              <a:spcPct val="90000"/>
            </a:lnSpc>
            <a:spcBef>
              <a:spcPct val="0"/>
            </a:spcBef>
            <a:spcAft>
              <a:spcPct val="35000"/>
            </a:spcAft>
          </a:pPr>
          <a:r>
            <a:rPr lang="en-US" sz="1600" kern="1200"/>
            <a:t>Give a complete exposure of someone to Artificial Intelligence using speech recognition and auto generation with user specified values.</a:t>
          </a:r>
        </a:p>
      </dsp:txBody>
      <dsp:txXfrm>
        <a:off x="1731633" y="640"/>
        <a:ext cx="4182575" cy="1499250"/>
      </dsp:txXfrm>
    </dsp:sp>
    <dsp:sp modelId="{FC5ADF76-23BE-42BE-A591-F4AED17DB358}">
      <dsp:nvSpPr>
        <dsp:cNvPr id="0" name=""/>
        <dsp:cNvSpPr/>
      </dsp:nvSpPr>
      <dsp:spPr>
        <a:xfrm>
          <a:off x="0" y="1874703"/>
          <a:ext cx="5914209" cy="14992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883DA-86C0-45DB-84AD-F6000BD4E824}">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13D42D-C7B7-4195-9BCB-01CDDE3EABC2}">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lvl="0" algn="l" defTabSz="711200">
            <a:lnSpc>
              <a:spcPct val="90000"/>
            </a:lnSpc>
            <a:spcBef>
              <a:spcPct val="0"/>
            </a:spcBef>
            <a:spcAft>
              <a:spcPct val="35000"/>
            </a:spcAft>
          </a:pPr>
          <a:r>
            <a:rPr lang="en-US" sz="1600" kern="1200"/>
            <a:t>An introduction to interaction with computer-based systems that can help one understand graphs more deeply.</a:t>
          </a:r>
        </a:p>
      </dsp:txBody>
      <dsp:txXfrm>
        <a:off x="1731633" y="1874703"/>
        <a:ext cx="4182575" cy="1499250"/>
      </dsp:txXfrm>
    </dsp:sp>
    <dsp:sp modelId="{9578EE2A-2431-4FD6-BAE7-0D47462F7428}">
      <dsp:nvSpPr>
        <dsp:cNvPr id="0" name=""/>
        <dsp:cNvSpPr/>
      </dsp:nvSpPr>
      <dsp:spPr>
        <a:xfrm>
          <a:off x="0" y="3748766"/>
          <a:ext cx="5914209" cy="14992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A19D3-2E53-49EF-AF46-7A95ACF842F9}">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5C5014-41AD-4949-B668-9D53077868ED}">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lvl="0" algn="l" defTabSz="711200">
            <a:lnSpc>
              <a:spcPct val="90000"/>
            </a:lnSpc>
            <a:spcBef>
              <a:spcPct val="0"/>
            </a:spcBef>
            <a:spcAft>
              <a:spcPct val="35000"/>
            </a:spcAft>
          </a:pPr>
          <a:r>
            <a:rPr lang="en-US" sz="1600" kern="1200"/>
            <a:t>An ease in graph generation as we have to just speak about the shape and parameters of the graph we want. This application can further develop graphs which might have various mathematical predictions tools for the future</a:t>
          </a:r>
        </a:p>
      </dsp:txBody>
      <dsp:txXfrm>
        <a:off x="1731633" y="3748766"/>
        <a:ext cx="4182575" cy="1499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CA50A-97E4-41A5-B3F6-1FBAD294D9E8}">
      <dsp:nvSpPr>
        <dsp:cNvPr id="0" name=""/>
        <dsp:cNvSpPr/>
      </dsp:nvSpPr>
      <dsp:spPr>
        <a:xfrm>
          <a:off x="887848" y="19941"/>
          <a:ext cx="1612687" cy="16126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C7389-8B4D-4EB2-AFD0-A09C49177943}">
      <dsp:nvSpPr>
        <dsp:cNvPr id="0" name=""/>
        <dsp:cNvSpPr/>
      </dsp:nvSpPr>
      <dsp:spPr>
        <a:xfrm>
          <a:off x="1231535" y="363628"/>
          <a:ext cx="925312" cy="92531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05004A-E6BF-42C2-B323-676C443E0087}">
      <dsp:nvSpPr>
        <dsp:cNvPr id="0" name=""/>
        <dsp:cNvSpPr/>
      </dsp:nvSpPr>
      <dsp:spPr>
        <a:xfrm>
          <a:off x="372317"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defRPr cap="all"/>
          </a:pPr>
          <a:r>
            <a:rPr lang="en-US" sz="1200" kern="1200" dirty="0"/>
            <a:t>We have made use of sympy module that consist of an important function called plot_implicit. </a:t>
          </a:r>
        </a:p>
      </dsp:txBody>
      <dsp:txXfrm>
        <a:off x="372317" y="2134941"/>
        <a:ext cx="2643750" cy="720000"/>
      </dsp:txXfrm>
    </dsp:sp>
    <dsp:sp modelId="{E6EC8321-BE1E-4E5C-95F7-71A519025A89}">
      <dsp:nvSpPr>
        <dsp:cNvPr id="0" name=""/>
        <dsp:cNvSpPr/>
      </dsp:nvSpPr>
      <dsp:spPr>
        <a:xfrm>
          <a:off x="3994254" y="19941"/>
          <a:ext cx="1612687" cy="16126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1593C-9715-495B-B5C8-6CC27DC9E802}">
      <dsp:nvSpPr>
        <dsp:cNvPr id="0" name=""/>
        <dsp:cNvSpPr/>
      </dsp:nvSpPr>
      <dsp:spPr>
        <a:xfrm>
          <a:off x="4337942" y="36362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581818-2648-4922-8301-08651F53E299}">
      <dsp:nvSpPr>
        <dsp:cNvPr id="0" name=""/>
        <dsp:cNvSpPr/>
      </dsp:nvSpPr>
      <dsp:spPr>
        <a:xfrm>
          <a:off x="3478723"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defRPr cap="all"/>
          </a:pPr>
          <a:r>
            <a:rPr lang="en-US" sz="1200" kern="1200" dirty="0"/>
            <a:t>We also made use of speech_recognition module in the program so  as to obtain a command which we speak.</a:t>
          </a:r>
        </a:p>
      </dsp:txBody>
      <dsp:txXfrm>
        <a:off x="3478723" y="2134941"/>
        <a:ext cx="2643750" cy="720000"/>
      </dsp:txXfrm>
    </dsp:sp>
    <dsp:sp modelId="{70B31AEA-7490-4BDF-92A7-994DC3386018}">
      <dsp:nvSpPr>
        <dsp:cNvPr id="0" name=""/>
        <dsp:cNvSpPr/>
      </dsp:nvSpPr>
      <dsp:spPr>
        <a:xfrm>
          <a:off x="7100661" y="19941"/>
          <a:ext cx="1612687" cy="16126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9FF2B-6BF9-4177-93BF-DA784C1B23CE}">
      <dsp:nvSpPr>
        <dsp:cNvPr id="0" name=""/>
        <dsp:cNvSpPr/>
      </dsp:nvSpPr>
      <dsp:spPr>
        <a:xfrm>
          <a:off x="7444348" y="36362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49E83A-C35D-4367-86B1-EF6C375B057D}">
      <dsp:nvSpPr>
        <dsp:cNvPr id="0" name=""/>
        <dsp:cNvSpPr/>
      </dsp:nvSpPr>
      <dsp:spPr>
        <a:xfrm>
          <a:off x="6585129"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90000"/>
            </a:lnSpc>
            <a:spcBef>
              <a:spcPct val="0"/>
            </a:spcBef>
            <a:spcAft>
              <a:spcPct val="35000"/>
            </a:spcAft>
            <a:defRPr cap="all"/>
          </a:pPr>
          <a:r>
            <a:rPr lang="en-US" sz="1200" kern="1200"/>
            <a:t>We made use of regular expression to perform operations on the recognized speech.</a:t>
          </a:r>
        </a:p>
      </dsp:txBody>
      <dsp:txXfrm>
        <a:off x="6585129" y="2134941"/>
        <a:ext cx="264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C393-8EAB-4784-9E78-3B1B192BB121}">
      <dsp:nvSpPr>
        <dsp:cNvPr id="0" name=""/>
        <dsp:cNvSpPr/>
      </dsp:nvSpPr>
      <dsp:spPr>
        <a:xfrm>
          <a:off x="5933254" y="3007386"/>
          <a:ext cx="5094433" cy="341348"/>
        </a:xfrm>
        <a:custGeom>
          <a:avLst/>
          <a:gdLst/>
          <a:ahLst/>
          <a:cxnLst/>
          <a:rect l="0" t="0" r="0" b="0"/>
          <a:pathLst>
            <a:path>
              <a:moveTo>
                <a:pt x="0" y="0"/>
              </a:moveTo>
              <a:lnTo>
                <a:pt x="0" y="228573"/>
              </a:lnTo>
              <a:lnTo>
                <a:pt x="5094433" y="228573"/>
              </a:lnTo>
              <a:lnTo>
                <a:pt x="5094433"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1E5405-6990-4F3A-8531-518FEB77F344}">
      <dsp:nvSpPr>
        <dsp:cNvPr id="0" name=""/>
        <dsp:cNvSpPr/>
      </dsp:nvSpPr>
      <dsp:spPr>
        <a:xfrm>
          <a:off x="5933254" y="3007386"/>
          <a:ext cx="3606547" cy="341348"/>
        </a:xfrm>
        <a:custGeom>
          <a:avLst/>
          <a:gdLst/>
          <a:ahLst/>
          <a:cxnLst/>
          <a:rect l="0" t="0" r="0" b="0"/>
          <a:pathLst>
            <a:path>
              <a:moveTo>
                <a:pt x="0" y="0"/>
              </a:moveTo>
              <a:lnTo>
                <a:pt x="0" y="228573"/>
              </a:lnTo>
              <a:lnTo>
                <a:pt x="3606547" y="228573"/>
              </a:lnTo>
              <a:lnTo>
                <a:pt x="3606547"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A05F65-44E4-4878-96EE-A7F6F39B8F6B}">
      <dsp:nvSpPr>
        <dsp:cNvPr id="0" name=""/>
        <dsp:cNvSpPr/>
      </dsp:nvSpPr>
      <dsp:spPr>
        <a:xfrm>
          <a:off x="5933254" y="3007386"/>
          <a:ext cx="2118662" cy="341348"/>
        </a:xfrm>
        <a:custGeom>
          <a:avLst/>
          <a:gdLst/>
          <a:ahLst/>
          <a:cxnLst/>
          <a:rect l="0" t="0" r="0" b="0"/>
          <a:pathLst>
            <a:path>
              <a:moveTo>
                <a:pt x="0" y="0"/>
              </a:moveTo>
              <a:lnTo>
                <a:pt x="0" y="228573"/>
              </a:lnTo>
              <a:lnTo>
                <a:pt x="2118662" y="228573"/>
              </a:lnTo>
              <a:lnTo>
                <a:pt x="2118662"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FD7F3-28AF-4669-86A8-164F175D24F0}">
      <dsp:nvSpPr>
        <dsp:cNvPr id="0" name=""/>
        <dsp:cNvSpPr/>
      </dsp:nvSpPr>
      <dsp:spPr>
        <a:xfrm>
          <a:off x="5933254" y="3007386"/>
          <a:ext cx="630776" cy="341348"/>
        </a:xfrm>
        <a:custGeom>
          <a:avLst/>
          <a:gdLst/>
          <a:ahLst/>
          <a:cxnLst/>
          <a:rect l="0" t="0" r="0" b="0"/>
          <a:pathLst>
            <a:path>
              <a:moveTo>
                <a:pt x="0" y="0"/>
              </a:moveTo>
              <a:lnTo>
                <a:pt x="0" y="228573"/>
              </a:lnTo>
              <a:lnTo>
                <a:pt x="630776" y="228573"/>
              </a:lnTo>
              <a:lnTo>
                <a:pt x="630776"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C77CCD-5DCC-4F88-8391-524513E1E585}">
      <dsp:nvSpPr>
        <dsp:cNvPr id="0" name=""/>
        <dsp:cNvSpPr/>
      </dsp:nvSpPr>
      <dsp:spPr>
        <a:xfrm>
          <a:off x="5076146" y="3007386"/>
          <a:ext cx="857108" cy="341348"/>
        </a:xfrm>
        <a:custGeom>
          <a:avLst/>
          <a:gdLst/>
          <a:ahLst/>
          <a:cxnLst/>
          <a:rect l="0" t="0" r="0" b="0"/>
          <a:pathLst>
            <a:path>
              <a:moveTo>
                <a:pt x="857108" y="0"/>
              </a:moveTo>
              <a:lnTo>
                <a:pt x="857108"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FA014-098E-4E54-BDAD-98A7B67E9E9C}">
      <dsp:nvSpPr>
        <dsp:cNvPr id="0" name=""/>
        <dsp:cNvSpPr/>
      </dsp:nvSpPr>
      <dsp:spPr>
        <a:xfrm>
          <a:off x="3588260" y="3007386"/>
          <a:ext cx="2344994" cy="341348"/>
        </a:xfrm>
        <a:custGeom>
          <a:avLst/>
          <a:gdLst/>
          <a:ahLst/>
          <a:cxnLst/>
          <a:rect l="0" t="0" r="0" b="0"/>
          <a:pathLst>
            <a:path>
              <a:moveTo>
                <a:pt x="2344994" y="0"/>
              </a:moveTo>
              <a:lnTo>
                <a:pt x="2344994"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B1226-6BB8-4BBA-A3CF-3BFC25F55939}">
      <dsp:nvSpPr>
        <dsp:cNvPr id="0" name=""/>
        <dsp:cNvSpPr/>
      </dsp:nvSpPr>
      <dsp:spPr>
        <a:xfrm>
          <a:off x="2100375" y="3007386"/>
          <a:ext cx="3832879" cy="341348"/>
        </a:xfrm>
        <a:custGeom>
          <a:avLst/>
          <a:gdLst/>
          <a:ahLst/>
          <a:cxnLst/>
          <a:rect l="0" t="0" r="0" b="0"/>
          <a:pathLst>
            <a:path>
              <a:moveTo>
                <a:pt x="3832879" y="0"/>
              </a:moveTo>
              <a:lnTo>
                <a:pt x="3832879"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4347D0-E25F-4C3B-936E-4C12B7FEE384}">
      <dsp:nvSpPr>
        <dsp:cNvPr id="0" name=""/>
        <dsp:cNvSpPr/>
      </dsp:nvSpPr>
      <dsp:spPr>
        <a:xfrm>
          <a:off x="612489" y="3007386"/>
          <a:ext cx="5320765" cy="341348"/>
        </a:xfrm>
        <a:custGeom>
          <a:avLst/>
          <a:gdLst/>
          <a:ahLst/>
          <a:cxnLst/>
          <a:rect l="0" t="0" r="0" b="0"/>
          <a:pathLst>
            <a:path>
              <a:moveTo>
                <a:pt x="5320765" y="0"/>
              </a:moveTo>
              <a:lnTo>
                <a:pt x="5320765" y="228573"/>
              </a:lnTo>
              <a:lnTo>
                <a:pt x="0" y="228573"/>
              </a:lnTo>
              <a:lnTo>
                <a:pt x="0" y="3413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0ADFC-0F65-4D66-ADBE-A6A9569174B5}">
      <dsp:nvSpPr>
        <dsp:cNvPr id="0" name=""/>
        <dsp:cNvSpPr/>
      </dsp:nvSpPr>
      <dsp:spPr>
        <a:xfrm>
          <a:off x="4721219" y="2234362"/>
          <a:ext cx="2424069"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9097A-863A-4AAF-AAC3-650BE63B640B}">
      <dsp:nvSpPr>
        <dsp:cNvPr id="0" name=""/>
        <dsp:cNvSpPr/>
      </dsp:nvSpPr>
      <dsp:spPr>
        <a:xfrm>
          <a:off x="4856482" y="2362861"/>
          <a:ext cx="2424069"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The program generates a graph of a desired figure. It can generate the graphs of the following:</a:t>
          </a:r>
        </a:p>
      </dsp:txBody>
      <dsp:txXfrm>
        <a:off x="4879123" y="2385502"/>
        <a:ext cx="2378787" cy="727742"/>
      </dsp:txXfrm>
    </dsp:sp>
    <dsp:sp modelId="{6ED7173D-0A12-467C-8A73-0BDD5EF2365D}">
      <dsp:nvSpPr>
        <dsp:cNvPr id="0" name=""/>
        <dsp:cNvSpPr/>
      </dsp:nvSpPr>
      <dsp:spPr>
        <a:xfrm>
          <a:off x="3809"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1B0CC-040E-42E9-890F-E19F84CBC44C}">
      <dsp:nvSpPr>
        <dsp:cNvPr id="0" name=""/>
        <dsp:cNvSpPr/>
      </dsp:nvSpPr>
      <dsp:spPr>
        <a:xfrm>
          <a:off x="139071"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circle with a radius</a:t>
          </a:r>
        </a:p>
      </dsp:txBody>
      <dsp:txXfrm>
        <a:off x="161712" y="3499875"/>
        <a:ext cx="1172078" cy="727742"/>
      </dsp:txXfrm>
    </dsp:sp>
    <dsp:sp modelId="{4EC1CB8C-C406-437C-9253-C80AFA3BEE37}">
      <dsp:nvSpPr>
        <dsp:cNvPr id="0" name=""/>
        <dsp:cNvSpPr/>
      </dsp:nvSpPr>
      <dsp:spPr>
        <a:xfrm>
          <a:off x="1491694"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D37C4-C390-4A40-B328-B61AAB1A571C}">
      <dsp:nvSpPr>
        <dsp:cNvPr id="0" name=""/>
        <dsp:cNvSpPr/>
      </dsp:nvSpPr>
      <dsp:spPr>
        <a:xfrm>
          <a:off x="1626957"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rectangle</a:t>
          </a:r>
        </a:p>
      </dsp:txBody>
      <dsp:txXfrm>
        <a:off x="1649598" y="3499875"/>
        <a:ext cx="1172078" cy="727742"/>
      </dsp:txXfrm>
    </dsp:sp>
    <dsp:sp modelId="{30528FD6-CE59-49F3-90F9-C0F06B585277}">
      <dsp:nvSpPr>
        <dsp:cNvPr id="0" name=""/>
        <dsp:cNvSpPr/>
      </dsp:nvSpPr>
      <dsp:spPr>
        <a:xfrm>
          <a:off x="2979580"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93FDE-2C0A-4175-905F-FC852375DB60}">
      <dsp:nvSpPr>
        <dsp:cNvPr id="0" name=""/>
        <dsp:cNvSpPr/>
      </dsp:nvSpPr>
      <dsp:spPr>
        <a:xfrm>
          <a:off x="3114842"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Upward Parabola(arbitrary)</a:t>
          </a:r>
        </a:p>
      </dsp:txBody>
      <dsp:txXfrm>
        <a:off x="3137483" y="3499875"/>
        <a:ext cx="1172078" cy="727742"/>
      </dsp:txXfrm>
    </dsp:sp>
    <dsp:sp modelId="{3D775E55-5B0E-4313-9C28-E6CAEFFEE06E}">
      <dsp:nvSpPr>
        <dsp:cNvPr id="0" name=""/>
        <dsp:cNvSpPr/>
      </dsp:nvSpPr>
      <dsp:spPr>
        <a:xfrm>
          <a:off x="4467465"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F556E-A1D3-45AF-BDAD-628ABC12D92E}">
      <dsp:nvSpPr>
        <dsp:cNvPr id="0" name=""/>
        <dsp:cNvSpPr/>
      </dsp:nvSpPr>
      <dsp:spPr>
        <a:xfrm>
          <a:off x="4602727"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An ellipse with major and minor axis</a:t>
          </a:r>
        </a:p>
      </dsp:txBody>
      <dsp:txXfrm>
        <a:off x="4625368" y="3499875"/>
        <a:ext cx="1172078" cy="727742"/>
      </dsp:txXfrm>
    </dsp:sp>
    <dsp:sp modelId="{2367521F-24BF-4F89-9AB5-733FC757EA33}">
      <dsp:nvSpPr>
        <dsp:cNvPr id="0" name=""/>
        <dsp:cNvSpPr/>
      </dsp:nvSpPr>
      <dsp:spPr>
        <a:xfrm>
          <a:off x="5955351"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912B80-E46D-45C8-99A6-344203810243}">
      <dsp:nvSpPr>
        <dsp:cNvPr id="0" name=""/>
        <dsp:cNvSpPr/>
      </dsp:nvSpPr>
      <dsp:spPr>
        <a:xfrm>
          <a:off x="6090613"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hyperbola with major and minor axis</a:t>
          </a:r>
        </a:p>
      </dsp:txBody>
      <dsp:txXfrm>
        <a:off x="6113254" y="3499875"/>
        <a:ext cx="1172078" cy="727742"/>
      </dsp:txXfrm>
    </dsp:sp>
    <dsp:sp modelId="{83350C19-753F-4475-B02B-29F053DA756E}">
      <dsp:nvSpPr>
        <dsp:cNvPr id="0" name=""/>
        <dsp:cNvSpPr/>
      </dsp:nvSpPr>
      <dsp:spPr>
        <a:xfrm>
          <a:off x="7443236"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0A90C-4225-43FC-98BA-C8EA8F99A6E1}">
      <dsp:nvSpPr>
        <dsp:cNvPr id="0" name=""/>
        <dsp:cNvSpPr/>
      </dsp:nvSpPr>
      <dsp:spPr>
        <a:xfrm>
          <a:off x="7578498"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line with x and y intercepts</a:t>
          </a:r>
        </a:p>
      </dsp:txBody>
      <dsp:txXfrm>
        <a:off x="7601139" y="3499875"/>
        <a:ext cx="1172078" cy="727742"/>
      </dsp:txXfrm>
    </dsp:sp>
    <dsp:sp modelId="{13C6BE8A-244F-4A85-9CD3-EFA3043342A8}">
      <dsp:nvSpPr>
        <dsp:cNvPr id="0" name=""/>
        <dsp:cNvSpPr/>
      </dsp:nvSpPr>
      <dsp:spPr>
        <a:xfrm>
          <a:off x="8931122"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4FF46-D911-4768-8A66-4B4C5FE5D2FC}">
      <dsp:nvSpPr>
        <dsp:cNvPr id="0" name=""/>
        <dsp:cNvSpPr/>
      </dsp:nvSpPr>
      <dsp:spPr>
        <a:xfrm>
          <a:off x="9066384"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Logarithm base 2 function log</a:t>
          </a:r>
        </a:p>
      </dsp:txBody>
      <dsp:txXfrm>
        <a:off x="9089025" y="3499875"/>
        <a:ext cx="1172078" cy="727742"/>
      </dsp:txXfrm>
    </dsp:sp>
    <dsp:sp modelId="{57DB81B7-E7EF-49C4-87E9-BD3F035CC792}">
      <dsp:nvSpPr>
        <dsp:cNvPr id="0" name=""/>
        <dsp:cNvSpPr/>
      </dsp:nvSpPr>
      <dsp:spPr>
        <a:xfrm>
          <a:off x="10419007" y="3348734"/>
          <a:ext cx="1217360" cy="7730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97DCA-A9D5-405F-B93C-BC0A4AC132ED}">
      <dsp:nvSpPr>
        <dsp:cNvPr id="0" name=""/>
        <dsp:cNvSpPr/>
      </dsp:nvSpPr>
      <dsp:spPr>
        <a:xfrm>
          <a:off x="10554269" y="3477234"/>
          <a:ext cx="1217360" cy="7730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 sideward parabola</a:t>
          </a:r>
        </a:p>
      </dsp:txBody>
      <dsp:txXfrm>
        <a:off x="10576910" y="3499875"/>
        <a:ext cx="1172078" cy="7277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2ED99AC-B791-4C15-9E60-D9CC7E4B002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47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76804-D1CA-4B22-AD52-744D48D764A1}"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404444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65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417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224461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0473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52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908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2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97537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76804-D1CA-4B22-AD52-744D48D764A1}"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D99AC-B791-4C15-9E60-D9CC7E4B002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023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176804-D1CA-4B22-AD52-744D48D764A1}"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25217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176804-D1CA-4B22-AD52-744D48D764A1}" type="datetimeFigureOut">
              <a:rPr lang="en-IN" smtClean="0"/>
              <a:t>30-07-2023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ED99AC-B791-4C15-9E60-D9CC7E4B002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67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176804-D1CA-4B22-AD52-744D48D764A1}" type="datetimeFigureOut">
              <a:rPr lang="en-IN" smtClean="0"/>
              <a:t>30-07-2023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ED99AC-B791-4C15-9E60-D9CC7E4B00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8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76804-D1CA-4B22-AD52-744D48D764A1}" type="datetimeFigureOut">
              <a:rPr lang="en-IN" smtClean="0"/>
              <a:t>30-07-2023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300781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76804-D1CA-4B22-AD52-744D48D764A1}"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74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76804-D1CA-4B22-AD52-744D48D764A1}"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D99AC-B791-4C15-9E60-D9CC7E4B0024}" type="slidenum">
              <a:rPr lang="en-IN" smtClean="0"/>
              <a:t>‹#›</a:t>
            </a:fld>
            <a:endParaRPr lang="en-IN"/>
          </a:p>
        </p:txBody>
      </p:sp>
    </p:spTree>
    <p:extLst>
      <p:ext uri="{BB962C8B-B14F-4D97-AF65-F5344CB8AC3E}">
        <p14:creationId xmlns:p14="http://schemas.microsoft.com/office/powerpoint/2010/main" val="157395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176804-D1CA-4B22-AD52-744D48D764A1}" type="datetimeFigureOut">
              <a:rPr lang="en-IN" smtClean="0"/>
              <a:t>30-07-2023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ED99AC-B791-4C15-9E60-D9CC7E4B0024}" type="slidenum">
              <a:rPr lang="en-IN" smtClean="0"/>
              <a:t>‹#›</a:t>
            </a:fld>
            <a:endParaRPr lang="en-IN"/>
          </a:p>
        </p:txBody>
      </p:sp>
    </p:spTree>
    <p:extLst>
      <p:ext uri="{BB962C8B-B14F-4D97-AF65-F5344CB8AC3E}">
        <p14:creationId xmlns:p14="http://schemas.microsoft.com/office/powerpoint/2010/main" val="3102638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3EE79980-ACB2-EFE5-6846-3A88B49912FD}"/>
              </a:ext>
            </a:extLst>
          </p:cNvPr>
          <p:cNvSpPr>
            <a:spLocks noGrp="1"/>
          </p:cNvSpPr>
          <p:nvPr>
            <p:ph type="ctrTitle"/>
          </p:nvPr>
        </p:nvSpPr>
        <p:spPr>
          <a:xfrm>
            <a:off x="2692398" y="1871131"/>
            <a:ext cx="6815669" cy="1515533"/>
          </a:xfrm>
        </p:spPr>
        <p:txBody>
          <a:bodyPr>
            <a:normAutofit fontScale="90000"/>
          </a:bodyPr>
          <a:lstStyle/>
          <a:p>
            <a:r>
              <a:rPr lang="en-US" sz="5000"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AI </a:t>
            </a:r>
            <a:r>
              <a:rPr lang="en-US" sz="5000" dirty="0" smtClean="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FOR </a:t>
            </a:r>
            <a:r>
              <a:rPr lang="en-US" sz="5000"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ALL PROJECT</a:t>
            </a:r>
            <a:endParaRPr lang="en-IN" sz="5000" dirty="0">
              <a:solidFill>
                <a:schemeClr val="bg1"/>
              </a:solidFill>
            </a:endParaRPr>
          </a:p>
        </p:txBody>
      </p:sp>
      <p:sp>
        <p:nvSpPr>
          <p:cNvPr id="3" name="Subtitle 2">
            <a:extLst>
              <a:ext uri="{FF2B5EF4-FFF2-40B4-BE49-F238E27FC236}">
                <a16:creationId xmlns:a16="http://schemas.microsoft.com/office/drawing/2014/main" id="{BFB5609A-A5B3-A78A-BEFC-C1685659A8B1}"/>
              </a:ext>
            </a:extLst>
          </p:cNvPr>
          <p:cNvSpPr>
            <a:spLocks noGrp="1"/>
          </p:cNvSpPr>
          <p:nvPr>
            <p:ph type="subTitle" idx="1"/>
          </p:nvPr>
        </p:nvSpPr>
        <p:spPr>
          <a:xfrm>
            <a:off x="2650970" y="3601209"/>
            <a:ext cx="6815669" cy="1320802"/>
          </a:xfrm>
        </p:spPr>
        <p:txBody>
          <a:bodyPr>
            <a:noAutofit/>
          </a:bodyPr>
          <a:lstStyle/>
          <a:p>
            <a:pPr>
              <a:lnSpc>
                <a:spcPct val="90000"/>
              </a:lnSpc>
            </a:pPr>
            <a:r>
              <a:rPr lang="en-US" sz="1600" u="sng"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TOPIC:</a:t>
            </a:r>
          </a:p>
          <a:p>
            <a:pPr>
              <a:lnSpc>
                <a:spcPct val="90000"/>
              </a:lnSpc>
            </a:pPr>
            <a:r>
              <a:rPr lang="en-US" sz="1600"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SPEECH RECOGNIZED </a:t>
            </a:r>
            <a:r>
              <a:rPr lang="en-US" sz="160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GRAPH </a:t>
            </a:r>
            <a:r>
              <a:rPr lang="en-US" sz="1600" smtClean="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CALCULATOR</a:t>
            </a:r>
            <a:endParaRPr lang="en-US" sz="1600"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6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7B5E7-82EF-4F98-88F9-C0D5A5E8239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EDA38C96-883D-497B-8F5D-D7E435243DA2}"/>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B488A02-ECF8-47A5-806C-8CDF9935E6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40566D3B-3450-407D-9C9E-622BF0D9786C}"/>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4FE625F-F961-4FE5-95C8-0AE28A5D55C3}"/>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54A39E9-7329-429E-AA37-59887458780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1D39ECD8-0E3E-43C1-9E56-3604E9A15E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B592F0F-402B-4FF5-BC6B-00A024655A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8EF0DA20-3B85-45BF-BA3A-BFB1E8447C8D}"/>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8777C3F1-A465-43B3-85B0-DD54F9F152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1DB29FDA-E291-482E-AAF5-3E0C5C3214A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00024A88-E45C-43D3-B94F-346AF518B1C8}"/>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0E15D6C-2C07-EE9B-C9C2-3ADC5B10FF88}"/>
              </a:ext>
            </a:extLst>
          </p:cNvPr>
          <p:cNvSpPr>
            <a:spLocks noGrp="1"/>
          </p:cNvSpPr>
          <p:nvPr>
            <p:ph type="title" idx="4294967295"/>
          </p:nvPr>
        </p:nvSpPr>
        <p:spPr>
          <a:xfrm>
            <a:off x="484705" y="514788"/>
            <a:ext cx="4561069" cy="1416721"/>
          </a:xfrm>
        </p:spPr>
        <p:txBody>
          <a:bodyPr vert="horz" lIns="91440" tIns="45720" rIns="91440" bIns="45720" rtlCol="0" anchor="ctr">
            <a:normAutofit/>
          </a:bodyPr>
          <a:lstStyle/>
          <a:p>
            <a:r>
              <a:rPr lang="en-US" sz="4000" dirty="0"/>
              <a:t>Output and Analysis </a:t>
            </a:r>
          </a:p>
        </p:txBody>
      </p:sp>
      <p:cxnSp>
        <p:nvCxnSpPr>
          <p:cNvPr id="27" name="Straight Connector 26">
            <a:extLst>
              <a:ext uri="{FF2B5EF4-FFF2-40B4-BE49-F238E27FC236}">
                <a16:creationId xmlns:a16="http://schemas.microsoft.com/office/drawing/2014/main" id="{DFBD34B5-7777-4A8A-8ED2-97A4A3C27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9418" y="2400639"/>
            <a:ext cx="402336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0FA5D87-8DF6-D308-B4CD-043C44B8D0BF}"/>
              </a:ext>
            </a:extLst>
          </p:cNvPr>
          <p:cNvPicPr>
            <a:picLocks noChangeAspect="1"/>
          </p:cNvPicPr>
          <p:nvPr/>
        </p:nvPicPr>
        <p:blipFill rotWithShape="1">
          <a:blip r:embed="rId4">
            <a:extLst>
              <a:ext uri="{28A0092B-C50C-407E-A947-70E740481C1C}">
                <a14:useLocalDpi xmlns:a14="http://schemas.microsoft.com/office/drawing/2010/main" val="0"/>
              </a:ext>
            </a:extLst>
          </a:blip>
          <a:srcRect l="28303" r="4620" b="-4"/>
          <a:stretch/>
        </p:blipFill>
        <p:spPr>
          <a:xfrm rot="10800000" flipH="1" flipV="1">
            <a:off x="5260750" y="0"/>
            <a:ext cx="3394093" cy="3598957"/>
          </a:xfrm>
          <a:prstGeom prst="rect">
            <a:avLst/>
          </a:prstGeom>
        </p:spPr>
      </p:pic>
      <p:sp>
        <p:nvSpPr>
          <p:cNvPr id="29" name="Rectangle 28">
            <a:extLst>
              <a:ext uri="{FF2B5EF4-FFF2-40B4-BE49-F238E27FC236}">
                <a16:creationId xmlns:a16="http://schemas.microsoft.com/office/drawing/2014/main" id="{018F8D27-BFDB-4BF9-A512-FF930275B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5486" y="821175"/>
            <a:ext cx="2510350" cy="2494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18CFA5B-B322-5840-4154-89922EF639A4}"/>
              </a:ext>
            </a:extLst>
          </p:cNvPr>
          <p:cNvPicPr>
            <a:picLocks noGrp="1" noChangeAspect="1"/>
          </p:cNvPicPr>
          <p:nvPr>
            <p:ph idx="4294967295"/>
          </p:nvPr>
        </p:nvPicPr>
        <p:blipFill rotWithShape="1">
          <a:blip r:embed="rId5" cstate="print">
            <a:extLst>
              <a:ext uri="{28A0092B-C50C-407E-A947-70E740481C1C}">
                <a14:useLocalDpi xmlns:a14="http://schemas.microsoft.com/office/drawing/2010/main" val="0"/>
              </a:ext>
            </a:extLst>
          </a:blip>
          <a:srcRect l="4604" r="21933" b="1"/>
          <a:stretch/>
        </p:blipFill>
        <p:spPr>
          <a:xfrm>
            <a:off x="8654843" y="-1786"/>
            <a:ext cx="3559383" cy="3598956"/>
          </a:xfrm>
          <a:prstGeom prst="rect">
            <a:avLst/>
          </a:prstGeom>
        </p:spPr>
      </p:pic>
      <p:pic>
        <p:nvPicPr>
          <p:cNvPr id="5" name="Picture 4">
            <a:extLst>
              <a:ext uri="{FF2B5EF4-FFF2-40B4-BE49-F238E27FC236}">
                <a16:creationId xmlns:a16="http://schemas.microsoft.com/office/drawing/2014/main" id="{9BF2E38A-C1CE-B935-99CA-3B8A7A573D3F}"/>
              </a:ext>
            </a:extLst>
          </p:cNvPr>
          <p:cNvPicPr>
            <a:picLocks noChangeAspect="1"/>
          </p:cNvPicPr>
          <p:nvPr/>
        </p:nvPicPr>
        <p:blipFill rotWithShape="1">
          <a:blip r:embed="rId6">
            <a:extLst>
              <a:ext uri="{28A0092B-C50C-407E-A947-70E740481C1C}">
                <a14:useLocalDpi xmlns:a14="http://schemas.microsoft.com/office/drawing/2010/main" val="0"/>
              </a:ext>
            </a:extLst>
          </a:blip>
          <a:srcRect t="4613" r="-2" b="19739"/>
          <a:stretch/>
        </p:blipFill>
        <p:spPr>
          <a:xfrm>
            <a:off x="0" y="1965356"/>
            <a:ext cx="5348330" cy="4890858"/>
          </a:xfrm>
          <a:prstGeom prst="rect">
            <a:avLst/>
          </a:prstGeom>
        </p:spPr>
      </p:pic>
      <p:pic>
        <p:nvPicPr>
          <p:cNvPr id="20" name="Content Placeholder 3">
            <a:extLst>
              <a:ext uri="{FF2B5EF4-FFF2-40B4-BE49-F238E27FC236}">
                <a16:creationId xmlns:a16="http://schemas.microsoft.com/office/drawing/2014/main" id="{E9B492C6-F07F-AFD8-C9A0-7CCF10760D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8458" y="3598956"/>
            <a:ext cx="6895780" cy="3259043"/>
          </a:xfrm>
          <a:prstGeom prst="rect">
            <a:avLst/>
          </a:prstGeom>
        </p:spPr>
      </p:pic>
    </p:spTree>
    <p:extLst>
      <p:ext uri="{BB962C8B-B14F-4D97-AF65-F5344CB8AC3E}">
        <p14:creationId xmlns:p14="http://schemas.microsoft.com/office/powerpoint/2010/main" val="2092596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6" name="Rectangle 35">
            <a:extLst>
              <a:ext uri="{FF2B5EF4-FFF2-40B4-BE49-F238E27FC236}">
                <a16:creationId xmlns:a16="http://schemas.microsoft.com/office/drawing/2014/main" id="{F733538D-5433-42E7-AA08-DC5FDEDA47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44F58A50-1448-76E7-168A-94FCA7D9702F}"/>
              </a:ext>
            </a:extLst>
          </p:cNvPr>
          <p:cNvGraphicFramePr>
            <a:graphicFrameLocks noGrp="1"/>
          </p:cNvGraphicFramePr>
          <p:nvPr>
            <p:ph idx="4294967295"/>
            <p:extLst>
              <p:ext uri="{D42A27DB-BD31-4B8C-83A1-F6EECF244321}">
                <p14:modId xmlns:p14="http://schemas.microsoft.com/office/powerpoint/2010/main" val="936913275"/>
              </p:ext>
            </p:extLst>
          </p:nvPr>
        </p:nvGraphicFramePr>
        <p:xfrm>
          <a:off x="233680" y="182880"/>
          <a:ext cx="11775440" cy="647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845A36B5-25E6-38A1-C2CF-59E0CB838DC3}"/>
              </a:ext>
            </a:extLst>
          </p:cNvPr>
          <p:cNvSpPr/>
          <p:nvPr/>
        </p:nvSpPr>
        <p:spPr>
          <a:xfrm>
            <a:off x="1006311" y="543927"/>
            <a:ext cx="3290901" cy="923330"/>
          </a:xfrm>
          <a:prstGeom prst="rect">
            <a:avLst/>
          </a:prstGeom>
          <a:noFill/>
        </p:spPr>
        <p:txBody>
          <a:bodyPr wrap="none" lIns="91440" tIns="45720" rIns="91440" bIns="45720">
            <a:spAutoFit/>
          </a:bodyPr>
          <a:lstStyle/>
          <a:p>
            <a:pPr algn="ctr">
              <a:spcAft>
                <a:spcPts val="600"/>
              </a:spcAft>
            </a:pPr>
            <a:r>
              <a:rPr lang="en-US"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1420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FD74DB-3B4D-17CA-6261-2B3E8B3D640B}"/>
              </a:ext>
            </a:extLst>
          </p:cNvPr>
          <p:cNvSpPr>
            <a:spLocks noGrp="1"/>
          </p:cNvSpPr>
          <p:nvPr>
            <p:ph type="title"/>
          </p:nvPr>
        </p:nvSpPr>
        <p:spPr>
          <a:xfrm>
            <a:off x="1055599" y="1055077"/>
            <a:ext cx="2532909" cy="4794578"/>
          </a:xfrm>
        </p:spPr>
        <p:txBody>
          <a:bodyPr>
            <a:normAutofit/>
          </a:bodyPr>
          <a:lstStyle/>
          <a:p>
            <a:r>
              <a:rPr lang="en-US">
                <a:solidFill>
                  <a:srgbClr val="262626"/>
                </a:solidFill>
              </a:rPr>
              <a:t>Contents</a:t>
            </a:r>
            <a:endParaRPr lang="en-IN">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3A96AA3-7327-A51F-0AF5-82BF0D83AEB1}"/>
              </a:ext>
            </a:extLst>
          </p:cNvPr>
          <p:cNvGraphicFramePr>
            <a:graphicFrameLocks noGrp="1"/>
          </p:cNvGraphicFramePr>
          <p:nvPr>
            <p:ph idx="1"/>
            <p:extLst>
              <p:ext uri="{D42A27DB-BD31-4B8C-83A1-F6EECF244321}">
                <p14:modId xmlns:p14="http://schemas.microsoft.com/office/powerpoint/2010/main" val="3143995065"/>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51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A197-E8A3-5549-8134-4F9F03FEE723}"/>
              </a:ext>
            </a:extLst>
          </p:cNvPr>
          <p:cNvSpPr>
            <a:spLocks noGrp="1"/>
          </p:cNvSpPr>
          <p:nvPr>
            <p:ph type="title"/>
          </p:nvPr>
        </p:nvSpPr>
        <p:spPr>
          <a:xfrm>
            <a:off x="1295402" y="982132"/>
            <a:ext cx="9601196" cy="1303867"/>
          </a:xfrm>
        </p:spPr>
        <p:txBody>
          <a:bodyPr>
            <a:normAutofit/>
          </a:bodyPr>
          <a:lstStyle/>
          <a:p>
            <a:r>
              <a:rPr lang="en-US">
                <a:solidFill>
                  <a:srgbClr val="262626"/>
                </a:solidFill>
              </a:rPr>
              <a:t>Introduction:</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1E17C96F-21CB-5453-D51B-831876AA9E8C}"/>
              </a:ext>
            </a:extLst>
          </p:cNvPr>
          <p:cNvGraphicFramePr>
            <a:graphicFrameLocks noGrp="1"/>
          </p:cNvGraphicFramePr>
          <p:nvPr>
            <p:ph idx="1"/>
            <p:extLst>
              <p:ext uri="{D42A27DB-BD31-4B8C-83A1-F6EECF244321}">
                <p14:modId xmlns:p14="http://schemas.microsoft.com/office/powerpoint/2010/main" val="273359296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617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E857-94D8-1487-0DD1-D9FED943FA3B}"/>
              </a:ext>
            </a:extLst>
          </p:cNvPr>
          <p:cNvSpPr>
            <a:spLocks noGrp="1"/>
          </p:cNvSpPr>
          <p:nvPr>
            <p:ph type="title"/>
          </p:nvPr>
        </p:nvSpPr>
        <p:spPr>
          <a:xfrm>
            <a:off x="1295402" y="982132"/>
            <a:ext cx="9601196" cy="1303867"/>
          </a:xfrm>
        </p:spPr>
        <p:txBody>
          <a:bodyPr>
            <a:normAutofit/>
          </a:bodyPr>
          <a:lstStyle/>
          <a:p>
            <a:r>
              <a:rPr lang="en-US">
                <a:solidFill>
                  <a:srgbClr val="262626"/>
                </a:solidFill>
              </a:rPr>
              <a:t>Problem Statement</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77774427-2CD0-37EE-1D28-288B179D3574}"/>
              </a:ext>
            </a:extLst>
          </p:cNvPr>
          <p:cNvGraphicFramePr>
            <a:graphicFrameLocks noGrp="1"/>
          </p:cNvGraphicFramePr>
          <p:nvPr>
            <p:ph idx="1"/>
            <p:extLst>
              <p:ext uri="{D42A27DB-BD31-4B8C-83A1-F6EECF244321}">
                <p14:modId xmlns:p14="http://schemas.microsoft.com/office/powerpoint/2010/main" val="412501821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6633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633C7C-F122-B11A-6D9F-7181318131C7}"/>
              </a:ext>
            </a:extLst>
          </p:cNvPr>
          <p:cNvSpPr>
            <a:spLocks noGrp="1"/>
          </p:cNvSpPr>
          <p:nvPr>
            <p:ph type="title"/>
          </p:nvPr>
        </p:nvSpPr>
        <p:spPr>
          <a:xfrm>
            <a:off x="1055599" y="1055077"/>
            <a:ext cx="2532909" cy="4794578"/>
          </a:xfrm>
        </p:spPr>
        <p:txBody>
          <a:bodyPr>
            <a:normAutofit/>
          </a:bodyPr>
          <a:lstStyle/>
          <a:p>
            <a:r>
              <a:rPr lang="en-US" sz="4100">
                <a:solidFill>
                  <a:srgbClr val="262626"/>
                </a:solidFill>
              </a:rPr>
              <a:t>Objectives:</a:t>
            </a:r>
            <a:endParaRPr lang="en-IN" sz="4100">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DFB238-B596-2284-7C91-70B4D44704DF}"/>
              </a:ext>
            </a:extLst>
          </p:cNvPr>
          <p:cNvGraphicFramePr>
            <a:graphicFrameLocks noGrp="1"/>
          </p:cNvGraphicFramePr>
          <p:nvPr>
            <p:ph idx="1"/>
            <p:extLst>
              <p:ext uri="{D42A27DB-BD31-4B8C-83A1-F6EECF244321}">
                <p14:modId xmlns:p14="http://schemas.microsoft.com/office/powerpoint/2010/main" val="3756830169"/>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07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8693-42D7-4980-B5A9-3E9329DABDE3}"/>
              </a:ext>
            </a:extLst>
          </p:cNvPr>
          <p:cNvSpPr>
            <a:spLocks noGrp="1"/>
          </p:cNvSpPr>
          <p:nvPr>
            <p:ph type="title"/>
          </p:nvPr>
        </p:nvSpPr>
        <p:spPr>
          <a:xfrm>
            <a:off x="1295402" y="982132"/>
            <a:ext cx="9601196" cy="1303867"/>
          </a:xfrm>
        </p:spPr>
        <p:txBody>
          <a:bodyPr>
            <a:normAutofit/>
          </a:bodyPr>
          <a:lstStyle/>
          <a:p>
            <a:r>
              <a:rPr lang="en-US">
                <a:solidFill>
                  <a:srgbClr val="262626"/>
                </a:solidFill>
              </a:rPr>
              <a:t>Design</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1A203B12-B1D5-79CC-80EB-12E7C604FA2F}"/>
              </a:ext>
            </a:extLst>
          </p:cNvPr>
          <p:cNvGraphicFramePr>
            <a:graphicFrameLocks noGrp="1"/>
          </p:cNvGraphicFramePr>
          <p:nvPr>
            <p:ph idx="1"/>
            <p:extLst>
              <p:ext uri="{D42A27DB-BD31-4B8C-83A1-F6EECF244321}">
                <p14:modId xmlns:p14="http://schemas.microsoft.com/office/powerpoint/2010/main" val="364508224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150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F6D81C7-B083-478E-82FE-089A8CB72E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0" name="Picture 39">
              <a:extLst>
                <a:ext uri="{FF2B5EF4-FFF2-40B4-BE49-F238E27FC236}">
                  <a16:creationId xmlns:a16="http://schemas.microsoft.com/office/drawing/2014/main" id="{8398EDA2-4889-433D-AC01-5214D79764ED}"/>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 name="Rectangle 40">
              <a:extLst>
                <a:ext uri="{FF2B5EF4-FFF2-40B4-BE49-F238E27FC236}">
                  <a16:creationId xmlns:a16="http://schemas.microsoft.com/office/drawing/2014/main" id="{0099D46A-AF52-46FD-938B-D31189460A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id="{C933E919-C473-4F0E-9DBC-CC65FC9E926E}"/>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3" name="Picture 42">
              <a:extLst>
                <a:ext uri="{FF2B5EF4-FFF2-40B4-BE49-F238E27FC236}">
                  <a16:creationId xmlns:a16="http://schemas.microsoft.com/office/drawing/2014/main" id="{FBBF3BDD-5C99-4FDC-BBCB-E711359D93F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5" name="Straight Connector 44">
            <a:extLst>
              <a:ext uri="{FF2B5EF4-FFF2-40B4-BE49-F238E27FC236}">
                <a16:creationId xmlns:a16="http://schemas.microsoft.com/office/drawing/2014/main" id="{F06B54F2-CD11-4359-A7D6-DA7C76C091A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333F0879-3DA0-4CB8-B35E-A0AD425581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24D2183-F388-476E-92A9-D6639D69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43462E7-1698-4B21-BE89-AEFAC7C2FE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6C22FCAC-D7EC-4A52-B153-FF761E2235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93F096E-2BB1-EFD6-66FB-398105235192}"/>
              </a:ext>
            </a:extLst>
          </p:cNvPr>
          <p:cNvPicPr>
            <a:picLocks noGrp="1" noChangeAspect="1"/>
          </p:cNvPicPr>
          <p:nvPr>
            <p:ph idx="4294967295"/>
          </p:nvPr>
        </p:nvPicPr>
        <p:blipFill rotWithShape="1">
          <a:blip r:embed="rId5">
            <a:extLst>
              <a:ext uri="{28A0092B-C50C-407E-A947-70E740481C1C}">
                <a14:useLocalDpi xmlns:a14="http://schemas.microsoft.com/office/drawing/2010/main" val="0"/>
              </a:ext>
            </a:extLst>
          </a:blip>
          <a:srcRect r="37074" b="2"/>
          <a:stretch/>
        </p:blipFill>
        <p:spPr>
          <a:xfrm>
            <a:off x="5435910" y="1174634"/>
            <a:ext cx="6098041" cy="4457684"/>
          </a:xfrm>
          <a:prstGeom prst="rect">
            <a:avLst/>
          </a:prstGeom>
        </p:spPr>
      </p:pic>
      <p:sp>
        <p:nvSpPr>
          <p:cNvPr id="5" name="Rectangle 4">
            <a:extLst>
              <a:ext uri="{FF2B5EF4-FFF2-40B4-BE49-F238E27FC236}">
                <a16:creationId xmlns:a16="http://schemas.microsoft.com/office/drawing/2014/main" id="{04952775-10B1-3997-6493-FF53CB155F98}"/>
              </a:ext>
            </a:extLst>
          </p:cNvPr>
          <p:cNvSpPr/>
          <p:nvPr/>
        </p:nvSpPr>
        <p:spPr>
          <a:xfrm>
            <a:off x="758328" y="682489"/>
            <a:ext cx="2374450" cy="1200329"/>
          </a:xfrm>
          <a:prstGeom prst="rect">
            <a:avLst/>
          </a:prstGeom>
          <a:noFill/>
        </p:spPr>
        <p:txBody>
          <a:bodyPr wrap="square" lIns="91440" tIns="45720" rIns="91440" bIns="45720">
            <a:spAutoFit/>
          </a:bodyPr>
          <a:lstStyle/>
          <a:p>
            <a:r>
              <a:rPr lang="en-US" sz="3600" b="0" cap="none" spc="0" dirty="0" smtClean="0">
                <a:ln w="0"/>
                <a:solidFill>
                  <a:schemeClr val="tx1"/>
                </a:solidFill>
                <a:effectLst>
                  <a:outerShdw blurRad="38100" dist="19050" dir="2700000" algn="tl" rotWithShape="0">
                    <a:schemeClr val="dk1">
                      <a:alpha val="40000"/>
                    </a:schemeClr>
                  </a:outerShdw>
                </a:effectLst>
              </a:rPr>
              <a:t>Libraries Used </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6F72A04-47BD-F9B9-4616-9347DF72C23F}"/>
              </a:ext>
            </a:extLst>
          </p:cNvPr>
          <p:cNvSpPr/>
          <p:nvPr/>
        </p:nvSpPr>
        <p:spPr>
          <a:xfrm>
            <a:off x="686985" y="1862922"/>
            <a:ext cx="3669723" cy="3046988"/>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sympy </a:t>
            </a:r>
            <a:r>
              <a:rPr lang="en-US" sz="2400" dirty="0">
                <a:ln w="0"/>
                <a:effectLst>
                  <a:outerShdw blurRad="38100" dist="19050" dir="2700000" algn="tl" rotWithShape="0">
                    <a:schemeClr val="dk1">
                      <a:alpha val="40000"/>
                    </a:schemeClr>
                  </a:outerShdw>
                </a:effectLst>
              </a:rPr>
              <a:t>for symbolic mathematics and plotting implicit </a:t>
            </a:r>
            <a:r>
              <a:rPr lang="en-US" sz="2400" dirty="0" smtClean="0">
                <a:ln w="0"/>
                <a:effectLst>
                  <a:outerShdw blurRad="38100" dist="19050" dir="2700000" algn="tl" rotWithShape="0">
                    <a:schemeClr val="dk1">
                      <a:alpha val="40000"/>
                    </a:schemeClr>
                  </a:outerShdw>
                </a:effectLst>
              </a:rPr>
              <a:t>functions</a:t>
            </a:r>
          </a:p>
          <a:p>
            <a:pPr marL="342900" indent="-3429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numpy </a:t>
            </a:r>
            <a:r>
              <a:rPr lang="en-US" sz="2400" dirty="0">
                <a:ln w="0"/>
                <a:effectLst>
                  <a:outerShdw blurRad="38100" dist="19050" dir="2700000" algn="tl" rotWithShape="0">
                    <a:schemeClr val="dk1">
                      <a:alpha val="40000"/>
                    </a:schemeClr>
                  </a:outerShdw>
                </a:effectLst>
              </a:rPr>
              <a:t>for numerical </a:t>
            </a:r>
            <a:r>
              <a:rPr lang="en-US" sz="2400" dirty="0" smtClean="0">
                <a:ln w="0"/>
                <a:effectLst>
                  <a:outerShdw blurRad="38100" dist="19050" dir="2700000" algn="tl" rotWithShape="0">
                    <a:schemeClr val="dk1">
                      <a:alpha val="40000"/>
                    </a:schemeClr>
                  </a:outerShdw>
                </a:effectLst>
              </a:rPr>
              <a:t>computing</a:t>
            </a:r>
          </a:p>
          <a:p>
            <a:pPr marL="342900" indent="-3429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rPr>
              <a:t>speech_recognition </a:t>
            </a:r>
            <a:r>
              <a:rPr lang="en-US" sz="2400" dirty="0">
                <a:ln w="0"/>
                <a:effectLst>
                  <a:outerShdw blurRad="38100" dist="19050" dir="2700000" algn="tl" rotWithShape="0">
                    <a:schemeClr val="dk1">
                      <a:alpha val="40000"/>
                    </a:schemeClr>
                  </a:outerShdw>
                </a:effectLst>
              </a:rPr>
              <a:t>for speech recognition from the user</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7416367" y="146147"/>
            <a:ext cx="215475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CODE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729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A3391-64AD-7120-254B-BF5C848F8737}"/>
              </a:ext>
            </a:extLst>
          </p:cNvPr>
          <p:cNvPicPr>
            <a:picLocks noChangeAspect="1"/>
          </p:cNvPicPr>
          <p:nvPr/>
        </p:nvPicPr>
        <p:blipFill>
          <a:blip r:embed="rId2"/>
          <a:stretch>
            <a:fillRect/>
          </a:stretch>
        </p:blipFill>
        <p:spPr>
          <a:xfrm>
            <a:off x="-1" y="3170099"/>
            <a:ext cx="5824025" cy="3687901"/>
          </a:xfrm>
          <a:prstGeom prst="rect">
            <a:avLst/>
          </a:prstGeom>
        </p:spPr>
      </p:pic>
      <p:sp>
        <p:nvSpPr>
          <p:cNvPr id="2" name="Rectangle 1"/>
          <p:cNvSpPr/>
          <p:nvPr/>
        </p:nvSpPr>
        <p:spPr>
          <a:xfrm>
            <a:off x="0" y="0"/>
            <a:ext cx="5276146" cy="3170099"/>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The program defines several functions to plot different shapes, including a circle, rectangle, parabola, logarithmic function, ellipse, hyperbola, and line. It also defines a function to get voice commands from the </a:t>
            </a:r>
            <a:r>
              <a:rPr lang="en-US" sz="2000" dirty="0" smtClean="0">
                <a:ln w="0"/>
                <a:effectLst>
                  <a:outerShdw blurRad="38100" dist="19050" dir="2700000" algn="tl" rotWithShape="0">
                    <a:schemeClr val="dk1">
                      <a:alpha val="40000"/>
                    </a:schemeClr>
                  </a:outerShdw>
                </a:effectLst>
              </a:rPr>
              <a:t>user . The </a:t>
            </a:r>
            <a:r>
              <a:rPr lang="en-US" sz="2000" dirty="0">
                <a:ln w="0"/>
                <a:effectLst>
                  <a:outerShdw blurRad="38100" dist="19050" dir="2700000" algn="tl" rotWithShape="0">
                    <a:schemeClr val="dk1">
                      <a:alpha val="40000"/>
                    </a:schemeClr>
                  </a:outerShdw>
                </a:effectLst>
              </a:rPr>
              <a:t>main part of the program is an infinite loop that continuously listens for voice commands from the user. When a command is recognized, the program checks which shape to plot based on the keywords in the command</a:t>
            </a:r>
            <a:r>
              <a:rPr lang="en-US" sz="2000" dirty="0" smtClean="0">
                <a:ln w="0"/>
                <a:effectLst>
                  <a:outerShdw blurRad="38100" dist="19050" dir="2700000" algn="tl" rotWithShape="0">
                    <a:schemeClr val="dk1">
                      <a:alpha val="40000"/>
                    </a:schemeClr>
                  </a:outerShdw>
                </a:effectLst>
              </a:rPr>
              <a:t>.</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371FDF6B-8573-EAA2-4E0B-C7933B693080}"/>
              </a:ext>
            </a:extLst>
          </p:cNvPr>
          <p:cNvPicPr>
            <a:picLocks noChangeAspect="1"/>
          </p:cNvPicPr>
          <p:nvPr/>
        </p:nvPicPr>
        <p:blipFill>
          <a:blip r:embed="rId3"/>
          <a:stretch>
            <a:fillRect/>
          </a:stretch>
        </p:blipFill>
        <p:spPr>
          <a:xfrm>
            <a:off x="5276146" y="-21156"/>
            <a:ext cx="6915855" cy="6879156"/>
          </a:xfrm>
          <a:prstGeom prst="rect">
            <a:avLst/>
          </a:prstGeom>
        </p:spPr>
      </p:pic>
    </p:spTree>
    <p:extLst>
      <p:ext uri="{BB962C8B-B14F-4D97-AF65-F5344CB8AC3E}">
        <p14:creationId xmlns:p14="http://schemas.microsoft.com/office/powerpoint/2010/main" val="3778054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60334" y="1411277"/>
            <a:ext cx="10578226" cy="1938992"/>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 For example, if the command contains the phrase "circle of radius", the program extracts the radius value from the command and calls the plot_circle function to plot a circle with the specified radius. Similarly, if the command contains the phrase "rectangle of width" and "and height", the program extracts the width and height values and calls the plot_rectangle function to plot a rectangle with the specified </a:t>
            </a:r>
            <a:r>
              <a:rPr lang="en-US" sz="2000" dirty="0" smtClean="0">
                <a:ln w="0"/>
                <a:effectLst>
                  <a:outerShdw blurRad="38100" dist="19050" dir="2700000" algn="tl" rotWithShape="0">
                    <a:schemeClr val="dk1">
                      <a:alpha val="40000"/>
                    </a:schemeClr>
                  </a:outerShdw>
                </a:effectLst>
              </a:rPr>
              <a:t>dimensions. The </a:t>
            </a:r>
            <a:r>
              <a:rPr lang="en-US" sz="2000" dirty="0">
                <a:ln w="0"/>
                <a:effectLst>
                  <a:outerShdw blurRad="38100" dist="19050" dir="2700000" algn="tl" rotWithShape="0">
                    <a:schemeClr val="dk1">
                      <a:alpha val="40000"/>
                    </a:schemeClr>
                  </a:outerShdw>
                </a:effectLst>
              </a:rPr>
              <a:t>program continues to listen for commands until the user says "terminate", at which point the program exits the loop and stops.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49400" y="589895"/>
            <a:ext cx="3854133"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DEMONSTRATION </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22349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1461</TotalTime>
  <Words>541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Times New Roman</vt:lpstr>
      <vt:lpstr>Verdana</vt:lpstr>
      <vt:lpstr>Organic</vt:lpstr>
      <vt:lpstr>AI FOR ALL PROJECT</vt:lpstr>
      <vt:lpstr>Contents</vt:lpstr>
      <vt:lpstr>Introduction:</vt:lpstr>
      <vt:lpstr>Problem Statement</vt:lpstr>
      <vt:lpstr>Objectives:</vt:lpstr>
      <vt:lpstr>Design</vt:lpstr>
      <vt:lpstr>PowerPoint Presentation</vt:lpstr>
      <vt:lpstr>PowerPoint Presentation</vt:lpstr>
      <vt:lpstr>PowerPoint Presentation</vt:lpstr>
      <vt:lpstr>Output and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 ALL PROJECT</dc:title>
  <dc:creator>Eshaan Mathur</dc:creator>
  <cp:lastModifiedBy>User</cp:lastModifiedBy>
  <cp:revision>13</cp:revision>
  <dcterms:created xsi:type="dcterms:W3CDTF">2023-04-01T10:05:12Z</dcterms:created>
  <dcterms:modified xsi:type="dcterms:W3CDTF">2023-07-30T11:58:29Z</dcterms:modified>
</cp:coreProperties>
</file>