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8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567D-D179-4876-A08D-FC853585257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96ED-21A0-42EC-9EB8-B51F4702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 #2 Guide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2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 language (JAVA)</a:t>
            </a:r>
          </a:p>
          <a:p>
            <a:pPr lvl="1"/>
            <a:r>
              <a:rPr lang="en-US" dirty="0" smtClean="0"/>
              <a:t>SWING (required)</a:t>
            </a:r>
          </a:p>
          <a:p>
            <a:pPr lvl="1"/>
            <a:r>
              <a:rPr lang="en-US" dirty="0" smtClean="0"/>
              <a:t>You can use a software development environment</a:t>
            </a:r>
          </a:p>
          <a:p>
            <a:r>
              <a:rPr lang="en-US" dirty="0" smtClean="0"/>
              <a:t>Database (MySQL in Towson U)</a:t>
            </a:r>
          </a:p>
          <a:p>
            <a:pPr lvl="1"/>
            <a:r>
              <a:rPr lang="en-US" dirty="0" smtClean="0"/>
              <a:t>Download JDBC driver</a:t>
            </a:r>
          </a:p>
          <a:p>
            <a:r>
              <a:rPr lang="en-US" dirty="0" smtClean="0"/>
              <a:t>Need VPN (virtual private network) is need to connect the Oracle database from outside of campus. (Available from OTS website https://vpnc.towson.edu).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source code</a:t>
            </a:r>
          </a:p>
          <a:p>
            <a:r>
              <a:rPr lang="en-US" dirty="0"/>
              <a:t>j</a:t>
            </a:r>
            <a:r>
              <a:rPr lang="en-US" dirty="0" smtClean="0"/>
              <a:t>ar file (executable) </a:t>
            </a:r>
          </a:p>
          <a:p>
            <a:r>
              <a:rPr lang="en-US" dirty="0" smtClean="0"/>
              <a:t>Database table creation script (with data input statements)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#2 (Document)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Flyer</a:t>
            </a:r>
          </a:p>
          <a:p>
            <a:pPr lvl="1"/>
            <a:r>
              <a:rPr lang="en-US" dirty="0" smtClean="0"/>
              <a:t>Target business</a:t>
            </a:r>
          </a:p>
          <a:p>
            <a:pPr lvl="1"/>
            <a:r>
              <a:rPr lang="en-US" dirty="0" smtClean="0"/>
              <a:t>Implemented Functions</a:t>
            </a:r>
          </a:p>
          <a:p>
            <a:pPr lvl="1"/>
            <a:r>
              <a:rPr lang="en-US" dirty="0" smtClean="0"/>
              <a:t>Advantages/Limitations </a:t>
            </a:r>
          </a:p>
          <a:p>
            <a:r>
              <a:rPr lang="en-US" dirty="0" smtClean="0"/>
              <a:t>Reference Manual</a:t>
            </a:r>
          </a:p>
          <a:p>
            <a:pPr lvl="1"/>
            <a:r>
              <a:rPr lang="en-US" dirty="0" smtClean="0"/>
              <a:t>All the functions are described (and explained) with screen shots in alphabetical order.</a:t>
            </a:r>
          </a:p>
          <a:p>
            <a:r>
              <a:rPr lang="en-US" dirty="0" smtClean="0"/>
              <a:t>Tutorial Manual</a:t>
            </a:r>
          </a:p>
          <a:p>
            <a:pPr lvl="1"/>
            <a:r>
              <a:rPr lang="en-US" dirty="0" smtClean="0"/>
              <a:t>Prepare work process scenarios.</a:t>
            </a:r>
          </a:p>
          <a:p>
            <a:pPr lvl="1"/>
            <a:r>
              <a:rPr lang="en-US" dirty="0" smtClean="0"/>
              <a:t>Follow each scenario to show how to use the software.</a:t>
            </a:r>
          </a:p>
          <a:p>
            <a:pPr lvl="1"/>
            <a:r>
              <a:rPr lang="en-US" dirty="0" smtClean="0"/>
              <a:t>Each step must be explained with screen shots.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2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include your report#1 with your report#2.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9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implemented project must match with the database design report that you already handed in (1</a:t>
            </a:r>
            <a:r>
              <a:rPr lang="en-US" baseline="30000" dirty="0" smtClean="0"/>
              <a:t>st</a:t>
            </a:r>
            <a:r>
              <a:rPr lang="en-US" dirty="0" smtClean="0"/>
              <a:t> report).</a:t>
            </a:r>
          </a:p>
          <a:p>
            <a:r>
              <a:rPr lang="en-US" dirty="0" smtClean="0"/>
              <a:t>The application must not have any errors (at least during the final presentation).</a:t>
            </a:r>
          </a:p>
          <a:p>
            <a:r>
              <a:rPr lang="en-US" dirty="0" smtClean="0"/>
              <a:t>The application must be handed in an executable format (</a:t>
            </a:r>
            <a:r>
              <a:rPr lang="en-US" dirty="0" err="1" smtClean="0"/>
              <a:t>i.g</a:t>
            </a:r>
            <a:r>
              <a:rPr lang="en-US" dirty="0" smtClean="0"/>
              <a:t>. jar file) that do not need any additional software installation.</a:t>
            </a:r>
          </a:p>
          <a:p>
            <a:r>
              <a:rPr lang="en-US" dirty="0" smtClean="0"/>
              <a:t>The manuals (functional and tutorial) must be prepared.</a:t>
            </a:r>
          </a:p>
          <a:p>
            <a:r>
              <a:rPr lang="en-US" dirty="0" smtClean="0"/>
              <a:t>One flyer for the application must be prepared.</a:t>
            </a:r>
          </a:p>
          <a:p>
            <a:r>
              <a:rPr lang="en-US" dirty="0" smtClean="0"/>
              <a:t>Well designed </a:t>
            </a:r>
            <a:r>
              <a:rPr lang="en-US" dirty="0" err="1" smtClean="0"/>
              <a:t>Input/Output</a:t>
            </a:r>
            <a:r>
              <a:rPr lang="en-US" dirty="0" smtClean="0"/>
              <a:t> screens will have advantages.</a:t>
            </a:r>
          </a:p>
          <a:p>
            <a:r>
              <a:rPr lang="en-US" dirty="0" smtClean="0"/>
              <a:t>Overall design will be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3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the members should present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User requirements</a:t>
            </a:r>
          </a:p>
          <a:p>
            <a:r>
              <a:rPr lang="en-US" dirty="0" smtClean="0"/>
              <a:t>ERD</a:t>
            </a:r>
          </a:p>
          <a:p>
            <a:r>
              <a:rPr lang="en-US" dirty="0" smtClean="0"/>
              <a:t>Introducing application</a:t>
            </a:r>
          </a:p>
          <a:p>
            <a:pPr lvl="1"/>
            <a:r>
              <a:rPr lang="en-US" dirty="0" smtClean="0"/>
              <a:t>Screenshots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265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Report #2 Guide Line</vt:lpstr>
      <vt:lpstr>Application Requirements</vt:lpstr>
      <vt:lpstr>Report (software)</vt:lpstr>
      <vt:lpstr>Report #2 (Document)</vt:lpstr>
      <vt:lpstr>Report #1</vt:lpstr>
      <vt:lpstr>Grading Points</vt:lpstr>
      <vt:lpstr>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csuser</dc:creator>
  <cp:lastModifiedBy>S Hong</cp:lastModifiedBy>
  <cp:revision>11</cp:revision>
  <dcterms:created xsi:type="dcterms:W3CDTF">2012-11-20T23:03:31Z</dcterms:created>
  <dcterms:modified xsi:type="dcterms:W3CDTF">2020-05-05T20:04:59Z</dcterms:modified>
</cp:coreProperties>
</file>