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1" r:id="rId6"/>
    <p:sldId id="259" r:id="rId7"/>
    <p:sldId id="258" r:id="rId8"/>
    <p:sldId id="260" r:id="rId9"/>
    <p:sldId id="27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089C1-5CEC-4B9B-BE18-400319394EE3}" v="21" dt="2020-11-26T01:01:5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9" autoAdjust="0"/>
    <p:restoredTop sz="94660"/>
  </p:normalViewPr>
  <p:slideViewPr>
    <p:cSldViewPr snapToGrid="0">
      <p:cViewPr>
        <p:scale>
          <a:sx n="125" d="100"/>
          <a:sy n="125" d="100"/>
        </p:scale>
        <p:origin x="18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Della" userId="c4fe5654c327d3a7" providerId="LiveId" clId="{600089C1-5CEC-4B9B-BE18-400319394EE3}"/>
    <pc:docChg chg="undo redo custSel addSld delSld modSld sldOrd">
      <pc:chgData name="Jacob Della" userId="c4fe5654c327d3a7" providerId="LiveId" clId="{600089C1-5CEC-4B9B-BE18-400319394EE3}" dt="2020-11-26T01:02:06.954" v="3647" actId="1076"/>
      <pc:docMkLst>
        <pc:docMk/>
      </pc:docMkLst>
      <pc:sldChg chg="addSp modSp new mod">
        <pc:chgData name="Jacob Della" userId="c4fe5654c327d3a7" providerId="LiveId" clId="{600089C1-5CEC-4B9B-BE18-400319394EE3}" dt="2020-11-25T15:44:10.480" v="318" actId="20577"/>
        <pc:sldMkLst>
          <pc:docMk/>
          <pc:sldMk cId="2153965539" sldId="256"/>
        </pc:sldMkLst>
        <pc:spChg chg="mod">
          <ac:chgData name="Jacob Della" userId="c4fe5654c327d3a7" providerId="LiveId" clId="{600089C1-5CEC-4B9B-BE18-400319394EE3}" dt="2020-11-25T15:44:10.480" v="318" actId="20577"/>
          <ac:spMkLst>
            <pc:docMk/>
            <pc:sldMk cId="2153965539" sldId="256"/>
            <ac:spMk id="2" creationId="{B4510413-2966-483D-9891-026880CEB3B3}"/>
          </ac:spMkLst>
        </pc:spChg>
        <pc:spChg chg="mod">
          <ac:chgData name="Jacob Della" userId="c4fe5654c327d3a7" providerId="LiveId" clId="{600089C1-5CEC-4B9B-BE18-400319394EE3}" dt="2020-11-24T23:19:59.614" v="240"/>
          <ac:spMkLst>
            <pc:docMk/>
            <pc:sldMk cId="2153965539" sldId="256"/>
            <ac:spMk id="3" creationId="{52B8549D-AD43-4FAE-81E4-A2504A09A7F6}"/>
          </ac:spMkLst>
        </pc:spChg>
        <pc:picChg chg="add mod">
          <ac:chgData name="Jacob Della" userId="c4fe5654c327d3a7" providerId="LiveId" clId="{600089C1-5CEC-4B9B-BE18-400319394EE3}" dt="2020-11-24T23:20:42.325" v="250" actId="1076"/>
          <ac:picMkLst>
            <pc:docMk/>
            <pc:sldMk cId="2153965539" sldId="256"/>
            <ac:picMk id="4" creationId="{192B18C7-38BF-4E5F-BD2E-7C613DBE9D8F}"/>
          </ac:picMkLst>
        </pc:picChg>
      </pc:sldChg>
      <pc:sldChg chg="modSp add mod">
        <pc:chgData name="Jacob Della" userId="c4fe5654c327d3a7" providerId="LiveId" clId="{600089C1-5CEC-4B9B-BE18-400319394EE3}" dt="2020-11-25T15:43:59.454" v="310" actId="255"/>
        <pc:sldMkLst>
          <pc:docMk/>
          <pc:sldMk cId="165935028" sldId="257"/>
        </pc:sldMkLst>
        <pc:spChg chg="mod">
          <ac:chgData name="Jacob Della" userId="c4fe5654c327d3a7" providerId="LiveId" clId="{600089C1-5CEC-4B9B-BE18-400319394EE3}" dt="2020-11-25T15:43:59.454" v="310" actId="255"/>
          <ac:spMkLst>
            <pc:docMk/>
            <pc:sldMk cId="165935028" sldId="257"/>
            <ac:spMk id="2" creationId="{B4510413-2966-483D-9891-026880CEB3B3}"/>
          </ac:spMkLst>
        </pc:spChg>
        <pc:spChg chg="mod">
          <ac:chgData name="Jacob Della" userId="c4fe5654c327d3a7" providerId="LiveId" clId="{600089C1-5CEC-4B9B-BE18-400319394EE3}" dt="2020-11-24T23:19:59.614" v="240"/>
          <ac:spMkLst>
            <pc:docMk/>
            <pc:sldMk cId="165935028" sldId="257"/>
            <ac:spMk id="3" creationId="{52B8549D-AD43-4FAE-81E4-A2504A09A7F6}"/>
          </ac:spMkLst>
        </pc:spChg>
      </pc:sldChg>
      <pc:sldChg chg="addSp delSp modSp new mod ord">
        <pc:chgData name="Jacob Della" userId="c4fe5654c327d3a7" providerId="LiveId" clId="{600089C1-5CEC-4B9B-BE18-400319394EE3}" dt="2020-11-25T16:14:37.928" v="2300" actId="20577"/>
        <pc:sldMkLst>
          <pc:docMk/>
          <pc:sldMk cId="3184884218" sldId="258"/>
        </pc:sldMkLst>
        <pc:spChg chg="mod">
          <ac:chgData name="Jacob Della" userId="c4fe5654c327d3a7" providerId="LiveId" clId="{600089C1-5CEC-4B9B-BE18-400319394EE3}" dt="2020-11-25T16:14:37.928" v="2300" actId="20577"/>
          <ac:spMkLst>
            <pc:docMk/>
            <pc:sldMk cId="3184884218" sldId="258"/>
            <ac:spMk id="2" creationId="{2DEB12E0-5752-42F8-BF8A-4975ECC51C8A}"/>
          </ac:spMkLst>
        </pc:spChg>
        <pc:spChg chg="add del">
          <ac:chgData name="Jacob Della" userId="c4fe5654c327d3a7" providerId="LiveId" clId="{600089C1-5CEC-4B9B-BE18-400319394EE3}" dt="2020-11-25T01:07:17.269" v="293"/>
          <ac:spMkLst>
            <pc:docMk/>
            <pc:sldMk cId="3184884218" sldId="258"/>
            <ac:spMk id="3" creationId="{518BDB10-9F60-493D-BA60-CC817E353404}"/>
          </ac:spMkLst>
        </pc:spChg>
        <pc:picChg chg="add del mod">
          <ac:chgData name="Jacob Della" userId="c4fe5654c327d3a7" providerId="LiveId" clId="{600089C1-5CEC-4B9B-BE18-400319394EE3}" dt="2020-11-25T01:02:53.923" v="284" actId="478"/>
          <ac:picMkLst>
            <pc:docMk/>
            <pc:sldMk cId="3184884218" sldId="258"/>
            <ac:picMk id="4" creationId="{5D24DAC6-3F46-4684-B139-961D310A1450}"/>
          </ac:picMkLst>
        </pc:picChg>
        <pc:picChg chg="add mod">
          <ac:chgData name="Jacob Della" userId="c4fe5654c327d3a7" providerId="LiveId" clId="{600089C1-5CEC-4B9B-BE18-400319394EE3}" dt="2020-11-25T01:03:04.593" v="292"/>
          <ac:picMkLst>
            <pc:docMk/>
            <pc:sldMk cId="3184884218" sldId="258"/>
            <ac:picMk id="5" creationId="{B2C87FE9-F515-45CB-860F-55AC5BFA9B40}"/>
          </ac:picMkLst>
        </pc:picChg>
        <pc:picChg chg="add mod">
          <ac:chgData name="Jacob Della" userId="c4fe5654c327d3a7" providerId="LiveId" clId="{600089C1-5CEC-4B9B-BE18-400319394EE3}" dt="2020-11-25T01:07:52.037" v="308" actId="1076"/>
          <ac:picMkLst>
            <pc:docMk/>
            <pc:sldMk cId="3184884218" sldId="258"/>
            <ac:picMk id="6" creationId="{E8339479-1DCF-4FAA-8EB3-1455AD276054}"/>
          </ac:picMkLst>
        </pc:picChg>
      </pc:sldChg>
      <pc:sldChg chg="addSp delSp modSp add mod ord">
        <pc:chgData name="Jacob Della" userId="c4fe5654c327d3a7" providerId="LiveId" clId="{600089C1-5CEC-4B9B-BE18-400319394EE3}" dt="2020-11-26T01:02:06.954" v="3647" actId="1076"/>
        <pc:sldMkLst>
          <pc:docMk/>
          <pc:sldMk cId="318603164" sldId="259"/>
        </pc:sldMkLst>
        <pc:spChg chg="mod">
          <ac:chgData name="Jacob Della" userId="c4fe5654c327d3a7" providerId="LiveId" clId="{600089C1-5CEC-4B9B-BE18-400319394EE3}" dt="2020-11-25T16:14:45.034" v="2302" actId="20577"/>
          <ac:spMkLst>
            <pc:docMk/>
            <pc:sldMk cId="318603164" sldId="259"/>
            <ac:spMk id="2" creationId="{2DEB12E0-5752-42F8-BF8A-4975ECC51C8A}"/>
          </ac:spMkLst>
        </pc:spChg>
        <pc:picChg chg="del mod">
          <ac:chgData name="Jacob Della" userId="c4fe5654c327d3a7" providerId="LiveId" clId="{600089C1-5CEC-4B9B-BE18-400319394EE3}" dt="2020-11-26T01:01:18.144" v="3644" actId="478"/>
          <ac:picMkLst>
            <pc:docMk/>
            <pc:sldMk cId="318603164" sldId="259"/>
            <ac:picMk id="4" creationId="{5D24DAC6-3F46-4684-B139-961D310A1450}"/>
          </ac:picMkLst>
        </pc:picChg>
        <pc:picChg chg="add mod">
          <ac:chgData name="Jacob Della" userId="c4fe5654c327d3a7" providerId="LiveId" clId="{600089C1-5CEC-4B9B-BE18-400319394EE3}" dt="2020-11-26T01:02:06.954" v="3647" actId="1076"/>
          <ac:picMkLst>
            <pc:docMk/>
            <pc:sldMk cId="318603164" sldId="259"/>
            <ac:picMk id="5" creationId="{67E58D0E-B3EE-46B2-8CEB-3E05152252FA}"/>
          </ac:picMkLst>
        </pc:picChg>
      </pc:sldChg>
      <pc:sldChg chg="addSp delSp modSp new mod ord">
        <pc:chgData name="Jacob Della" userId="c4fe5654c327d3a7" providerId="LiveId" clId="{600089C1-5CEC-4B9B-BE18-400319394EE3}" dt="2020-11-25T16:21:11.909" v="2687" actId="14100"/>
        <pc:sldMkLst>
          <pc:docMk/>
          <pc:sldMk cId="2780302791" sldId="260"/>
        </pc:sldMkLst>
        <pc:spChg chg="mod">
          <ac:chgData name="Jacob Della" userId="c4fe5654c327d3a7" providerId="LiveId" clId="{600089C1-5CEC-4B9B-BE18-400319394EE3}" dt="2020-11-25T15:54:40.573" v="410" actId="20577"/>
          <ac:spMkLst>
            <pc:docMk/>
            <pc:sldMk cId="2780302791" sldId="260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20:44.500" v="2683" actId="20577"/>
          <ac:spMkLst>
            <pc:docMk/>
            <pc:sldMk cId="2780302791" sldId="260"/>
            <ac:spMk id="3" creationId="{66506E3D-2AD4-495D-A6C3-399135F42EC1}"/>
          </ac:spMkLst>
        </pc:spChg>
        <pc:picChg chg="del">
          <ac:chgData name="Jacob Della" userId="c4fe5654c327d3a7" providerId="LiveId" clId="{600089C1-5CEC-4B9B-BE18-400319394EE3}" dt="2020-11-25T15:52:57.552" v="343"/>
          <ac:picMkLst>
            <pc:docMk/>
            <pc:sldMk cId="2780302791" sldId="260"/>
            <ac:picMk id="4" creationId="{1D3FEFD4-9355-45B0-9CF8-8697B80128CE}"/>
          </ac:picMkLst>
        </pc:picChg>
        <pc:picChg chg="add mod">
          <ac:chgData name="Jacob Della" userId="c4fe5654c327d3a7" providerId="LiveId" clId="{600089C1-5CEC-4B9B-BE18-400319394EE3}" dt="2020-11-25T16:21:11.909" v="2687" actId="14100"/>
          <ac:picMkLst>
            <pc:docMk/>
            <pc:sldMk cId="2780302791" sldId="260"/>
            <ac:picMk id="5" creationId="{3AC9D139-D754-4412-988E-3A2036C9E97F}"/>
          </ac:picMkLst>
        </pc:picChg>
      </pc:sldChg>
      <pc:sldChg chg="modSp add mod ord">
        <pc:chgData name="Jacob Della" userId="c4fe5654c327d3a7" providerId="LiveId" clId="{600089C1-5CEC-4B9B-BE18-400319394EE3}" dt="2020-11-26T00:57:45.296" v="3629" actId="20577"/>
        <pc:sldMkLst>
          <pc:docMk/>
          <pc:sldMk cId="56412560" sldId="261"/>
        </pc:sldMkLst>
        <pc:spChg chg="mod">
          <ac:chgData name="Jacob Della" userId="c4fe5654c327d3a7" providerId="LiveId" clId="{600089C1-5CEC-4B9B-BE18-400319394EE3}" dt="2020-11-25T16:13:37.052" v="2238" actId="20577"/>
          <ac:spMkLst>
            <pc:docMk/>
            <pc:sldMk cId="56412560" sldId="261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6T00:57:45.296" v="3629" actId="20577"/>
          <ac:spMkLst>
            <pc:docMk/>
            <pc:sldMk cId="56412560" sldId="261"/>
            <ac:spMk id="3" creationId="{66506E3D-2AD4-495D-A6C3-399135F42EC1}"/>
          </ac:spMkLst>
        </pc:spChg>
      </pc:sldChg>
      <pc:sldChg chg="modSp add mod ord">
        <pc:chgData name="Jacob Della" userId="c4fe5654c327d3a7" providerId="LiveId" clId="{600089C1-5CEC-4B9B-BE18-400319394EE3}" dt="2020-11-26T00:56:37.405" v="3606" actId="27636"/>
        <pc:sldMkLst>
          <pc:docMk/>
          <pc:sldMk cId="264883934" sldId="262"/>
        </pc:sldMkLst>
        <pc:spChg chg="mod">
          <ac:chgData name="Jacob Della" userId="c4fe5654c327d3a7" providerId="LiveId" clId="{600089C1-5CEC-4B9B-BE18-400319394EE3}" dt="2020-11-25T15:54:19.681" v="387" actId="20577"/>
          <ac:spMkLst>
            <pc:docMk/>
            <pc:sldMk cId="264883934" sldId="262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6T00:56:37.405" v="3606" actId="27636"/>
          <ac:spMkLst>
            <pc:docMk/>
            <pc:sldMk cId="264883934" sldId="262"/>
            <ac:spMk id="3" creationId="{66506E3D-2AD4-495D-A6C3-399135F42EC1}"/>
          </ac:spMkLst>
        </pc:spChg>
      </pc:sldChg>
      <pc:sldChg chg="modSp new del mod ord">
        <pc:chgData name="Jacob Della" userId="c4fe5654c327d3a7" providerId="LiveId" clId="{600089C1-5CEC-4B9B-BE18-400319394EE3}" dt="2020-11-25T15:53:36.521" v="362" actId="2696"/>
        <pc:sldMkLst>
          <pc:docMk/>
          <pc:sldMk cId="1537889932" sldId="262"/>
        </pc:sldMkLst>
        <pc:spChg chg="mod">
          <ac:chgData name="Jacob Della" userId="c4fe5654c327d3a7" providerId="LiveId" clId="{600089C1-5CEC-4B9B-BE18-400319394EE3}" dt="2020-11-25T15:53:33.780" v="361" actId="20577"/>
          <ac:spMkLst>
            <pc:docMk/>
            <pc:sldMk cId="1537889932" sldId="262"/>
            <ac:spMk id="2" creationId="{4835BA8B-F331-4FDD-8215-214A30802B4B}"/>
          </ac:spMkLst>
        </pc:spChg>
      </pc:sldChg>
      <pc:sldChg chg="modSp add mod">
        <pc:chgData name="Jacob Della" userId="c4fe5654c327d3a7" providerId="LiveId" clId="{600089C1-5CEC-4B9B-BE18-400319394EE3}" dt="2020-11-25T15:54:58.526" v="428" actId="20577"/>
        <pc:sldMkLst>
          <pc:docMk/>
          <pc:sldMk cId="2973539549" sldId="263"/>
        </pc:sldMkLst>
        <pc:spChg chg="mod">
          <ac:chgData name="Jacob Della" userId="c4fe5654c327d3a7" providerId="LiveId" clId="{600089C1-5CEC-4B9B-BE18-400319394EE3}" dt="2020-11-25T15:54:58.526" v="428" actId="20577"/>
          <ac:spMkLst>
            <pc:docMk/>
            <pc:sldMk cId="2973539549" sldId="263"/>
            <ac:spMk id="2" creationId="{BB7857C3-F601-4DCB-8CEE-9E7FA3B7605F}"/>
          </ac:spMkLst>
        </pc:spChg>
      </pc:sldChg>
      <pc:sldChg chg="modSp add mod">
        <pc:chgData name="Jacob Della" userId="c4fe5654c327d3a7" providerId="LiveId" clId="{600089C1-5CEC-4B9B-BE18-400319394EE3}" dt="2020-11-25T15:56:27.523" v="480" actId="20577"/>
        <pc:sldMkLst>
          <pc:docMk/>
          <pc:sldMk cId="1381257591" sldId="264"/>
        </pc:sldMkLst>
        <pc:spChg chg="mod">
          <ac:chgData name="Jacob Della" userId="c4fe5654c327d3a7" providerId="LiveId" clId="{600089C1-5CEC-4B9B-BE18-400319394EE3}" dt="2020-11-25T15:56:27.523" v="480" actId="20577"/>
          <ac:spMkLst>
            <pc:docMk/>
            <pc:sldMk cId="1381257591" sldId="264"/>
            <ac:spMk id="2" creationId="{BB7857C3-F601-4DCB-8CEE-9E7FA3B7605F}"/>
          </ac:spMkLst>
        </pc:spChg>
      </pc:sldChg>
      <pc:sldChg chg="modSp add mod">
        <pc:chgData name="Jacob Della" userId="c4fe5654c327d3a7" providerId="LiveId" clId="{600089C1-5CEC-4B9B-BE18-400319394EE3}" dt="2020-11-26T01:00:54.956" v="3640" actId="20577"/>
        <pc:sldMkLst>
          <pc:docMk/>
          <pc:sldMk cId="1337549954" sldId="265"/>
        </pc:sldMkLst>
        <pc:spChg chg="mod">
          <ac:chgData name="Jacob Della" userId="c4fe5654c327d3a7" providerId="LiveId" clId="{600089C1-5CEC-4B9B-BE18-400319394EE3}" dt="2020-11-26T01:00:54.956" v="3640" actId="20577"/>
          <ac:spMkLst>
            <pc:docMk/>
            <pc:sldMk cId="1337549954" sldId="265"/>
            <ac:spMk id="3" creationId="{66506E3D-2AD4-495D-A6C3-399135F42EC1}"/>
          </ac:spMkLst>
        </pc:spChg>
      </pc:sldChg>
      <pc:sldChg chg="modSp new mod">
        <pc:chgData name="Jacob Della" userId="c4fe5654c327d3a7" providerId="LiveId" clId="{600089C1-5CEC-4B9B-BE18-400319394EE3}" dt="2020-11-26T00:56:16.193" v="3604" actId="20577"/>
        <pc:sldMkLst>
          <pc:docMk/>
          <pc:sldMk cId="3480385375" sldId="266"/>
        </pc:sldMkLst>
        <pc:spChg chg="mod">
          <ac:chgData name="Jacob Della" userId="c4fe5654c327d3a7" providerId="LiveId" clId="{600089C1-5CEC-4B9B-BE18-400319394EE3}" dt="2020-11-25T16:08:56.427" v="1650" actId="122"/>
          <ac:spMkLst>
            <pc:docMk/>
            <pc:sldMk cId="3480385375" sldId="266"/>
            <ac:spMk id="2" creationId="{C742066A-B8C7-4774-8EA7-A8B060917680}"/>
          </ac:spMkLst>
        </pc:spChg>
        <pc:spChg chg="mod">
          <ac:chgData name="Jacob Della" userId="c4fe5654c327d3a7" providerId="LiveId" clId="{600089C1-5CEC-4B9B-BE18-400319394EE3}" dt="2020-11-26T00:56:16.193" v="3604" actId="20577"/>
          <ac:spMkLst>
            <pc:docMk/>
            <pc:sldMk cId="3480385375" sldId="266"/>
            <ac:spMk id="3" creationId="{AF0F60CC-403E-4AD4-A882-72752B9482E7}"/>
          </ac:spMkLst>
        </pc:spChg>
      </pc:sldChg>
      <pc:sldChg chg="addSp delSp modSp add mod">
        <pc:chgData name="Jacob Della" userId="c4fe5654c327d3a7" providerId="LiveId" clId="{600089C1-5CEC-4B9B-BE18-400319394EE3}" dt="2020-11-25T16:26:07.655" v="3064" actId="20577"/>
        <pc:sldMkLst>
          <pc:docMk/>
          <pc:sldMk cId="4151147524" sldId="267"/>
        </pc:sldMkLst>
        <pc:spChg chg="mod">
          <ac:chgData name="Jacob Della" userId="c4fe5654c327d3a7" providerId="LiveId" clId="{600089C1-5CEC-4B9B-BE18-400319394EE3}" dt="2020-11-25T16:26:07.655" v="3064" actId="20577"/>
          <ac:spMkLst>
            <pc:docMk/>
            <pc:sldMk cId="4151147524" sldId="267"/>
            <ac:spMk id="3" creationId="{66506E3D-2AD4-495D-A6C3-399135F42EC1}"/>
          </ac:spMkLst>
        </pc:spChg>
        <pc:picChg chg="add mod">
          <ac:chgData name="Jacob Della" userId="c4fe5654c327d3a7" providerId="LiveId" clId="{600089C1-5CEC-4B9B-BE18-400319394EE3}" dt="2020-11-25T16:25:07.109" v="2968" actId="1076"/>
          <ac:picMkLst>
            <pc:docMk/>
            <pc:sldMk cId="4151147524" sldId="267"/>
            <ac:picMk id="4" creationId="{4BF42E00-7978-44DB-B3D4-FC072F3FA878}"/>
          </ac:picMkLst>
        </pc:picChg>
        <pc:picChg chg="del mod">
          <ac:chgData name="Jacob Della" userId="c4fe5654c327d3a7" providerId="LiveId" clId="{600089C1-5CEC-4B9B-BE18-400319394EE3}" dt="2020-11-25T16:23:03.212" v="2957" actId="478"/>
          <ac:picMkLst>
            <pc:docMk/>
            <pc:sldMk cId="4151147524" sldId="267"/>
            <ac:picMk id="5" creationId="{3AC9D139-D754-4412-988E-3A2036C9E97F}"/>
          </ac:picMkLst>
        </pc:picChg>
        <pc:picChg chg="add mod">
          <ac:chgData name="Jacob Della" userId="c4fe5654c327d3a7" providerId="LiveId" clId="{600089C1-5CEC-4B9B-BE18-400319394EE3}" dt="2020-11-25T16:25:43.178" v="2974" actId="14100"/>
          <ac:picMkLst>
            <pc:docMk/>
            <pc:sldMk cId="4151147524" sldId="267"/>
            <ac:picMk id="6" creationId="{4D18B186-3EB2-483B-AA52-CF61771A5A20}"/>
          </ac:picMkLst>
        </pc:picChg>
      </pc:sldChg>
      <pc:sldChg chg="delSp modSp add mod">
        <pc:chgData name="Jacob Della" userId="c4fe5654c327d3a7" providerId="LiveId" clId="{600089C1-5CEC-4B9B-BE18-400319394EE3}" dt="2020-11-25T16:35:48.635" v="3596" actId="20577"/>
        <pc:sldMkLst>
          <pc:docMk/>
          <pc:sldMk cId="1543585835" sldId="268"/>
        </pc:sldMkLst>
        <pc:spChg chg="mod">
          <ac:chgData name="Jacob Della" userId="c4fe5654c327d3a7" providerId="LiveId" clId="{600089C1-5CEC-4B9B-BE18-400319394EE3}" dt="2020-11-25T16:27:47.070" v="3099" actId="20577"/>
          <ac:spMkLst>
            <pc:docMk/>
            <pc:sldMk cId="1543585835" sldId="268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35:48.635" v="3596" actId="20577"/>
          <ac:spMkLst>
            <pc:docMk/>
            <pc:sldMk cId="1543585835" sldId="268"/>
            <ac:spMk id="3" creationId="{66506E3D-2AD4-495D-A6C3-399135F42EC1}"/>
          </ac:spMkLst>
        </pc:spChg>
        <pc:picChg chg="del">
          <ac:chgData name="Jacob Della" userId="c4fe5654c327d3a7" providerId="LiveId" clId="{600089C1-5CEC-4B9B-BE18-400319394EE3}" dt="2020-11-25T16:27:35.515" v="3066" actId="478"/>
          <ac:picMkLst>
            <pc:docMk/>
            <pc:sldMk cId="1543585835" sldId="268"/>
            <ac:picMk id="4" creationId="{4BF42E00-7978-44DB-B3D4-FC072F3FA878}"/>
          </ac:picMkLst>
        </pc:picChg>
        <pc:picChg chg="del">
          <ac:chgData name="Jacob Della" userId="c4fe5654c327d3a7" providerId="LiveId" clId="{600089C1-5CEC-4B9B-BE18-400319394EE3}" dt="2020-11-25T16:27:36.277" v="3067" actId="478"/>
          <ac:picMkLst>
            <pc:docMk/>
            <pc:sldMk cId="1543585835" sldId="268"/>
            <ac:picMk id="6" creationId="{4D18B186-3EB2-483B-AA52-CF61771A5A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5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C68602-3462-4157-88AD-C2D7E5EB45C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413-2966-483D-9891-026880CE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5765"/>
            <a:ext cx="6484777" cy="43123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INTERACTIONS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BALTIMORE CITY COMMUNITY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8549D-AD43-4FAE-81E4-A2504A09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CHRISTIAN SAULS, MATT CLARK, JACOB DELLA, DALTON BROWN</a:t>
            </a:r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192B18C7-38BF-4E5F-BD2E-7C613DBE9D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4776" y="508175"/>
            <a:ext cx="5195570" cy="37884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396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is designed to be very simple to </a:t>
            </a:r>
            <a:r>
              <a:rPr lang="en-US" dirty="0" smtClean="0"/>
              <a:t>use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Simply click a query </a:t>
            </a:r>
            <a:r>
              <a:rPr lang="en-US" dirty="0" smtClean="0"/>
              <a:t>in </a:t>
            </a:r>
            <a:r>
              <a:rPr lang="en-US" dirty="0"/>
              <a:t>the query list, click </a:t>
            </a:r>
            <a:r>
              <a:rPr lang="en-US" dirty="0" smtClean="0"/>
              <a:t>the execute button, </a:t>
            </a:r>
            <a:r>
              <a:rPr lang="en-US" dirty="0"/>
              <a:t>and a window will pop up prompting the user for the parameters </a:t>
            </a:r>
            <a:r>
              <a:rPr lang="en-US" dirty="0" smtClean="0"/>
              <a:t>required for that query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parameters are </a:t>
            </a:r>
            <a:r>
              <a:rPr lang="en-US" dirty="0" smtClean="0"/>
              <a:t>entered, </a:t>
            </a:r>
            <a:r>
              <a:rPr lang="en-US" dirty="0"/>
              <a:t>hitting </a:t>
            </a:r>
            <a:r>
              <a:rPr lang="en-US" dirty="0" smtClean="0"/>
              <a:t>“Submit” </a:t>
            </a:r>
            <a:r>
              <a:rPr lang="en-US" dirty="0"/>
              <a:t>will execute the </a:t>
            </a:r>
            <a:r>
              <a:rPr lang="en-US" dirty="0" smtClean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neatly placed into the table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42E00-7978-44DB-B3D4-FC072F3F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1" y="3894484"/>
            <a:ext cx="5437623" cy="213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8B186-3EB2-483B-AA52-CF61771A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46" y="3895723"/>
            <a:ext cx="5437623" cy="213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1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8249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Python 3 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Connects to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Outputs debugging information to the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the </a:t>
            </a:r>
            <a:r>
              <a:rPr lang="en-US" dirty="0" err="1" smtClean="0"/>
              <a:t>Tkinter</a:t>
            </a:r>
            <a:r>
              <a:rPr lang="en-US" dirty="0" smtClean="0"/>
              <a:t> library for our GUI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Dynamically generates all popup windows and parameters with their entry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Dynamically executes queries based on the user’s option via a dictionary containing the necessary information for each query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Extremely extensible and maintainable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73" y="1625527"/>
            <a:ext cx="6869533" cy="52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34184"/>
            <a:ext cx="10058400" cy="2389632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0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34184"/>
            <a:ext cx="10058400" cy="2389632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Baltimore City Community College desires a database and an application to display specific queries and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Their departments heavily rely on paper and manual labor to store information on day-to-day functions and generate reports. This can take days and is far from optimal.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Due to the departments decentralized management the backlog of searching and finding records on visitors, students and staff becomes extremely laborious.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worked together with BCCC to develop and design an ERD, schema and associated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488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REQUIREMENTS – Expected Queries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List </a:t>
            </a:r>
            <a:r>
              <a:rPr lang="en-US" sz="2200" dirty="0"/>
              <a:t>the names of the courses offered by a specific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List what courses are offered in a specific department during a specific semester.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List the first and last names of staff that teach a course in a specific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List the first and last names of staff that are also an advisor.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List the first and last names of students who has a specific staff member as an advisor.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Retrieve how many students withdrew/dropped a specific course during a specific semester.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Generate a list of professors who have taught at Baltimore City Community College for more than or equal to five years as of a specific semester.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List all of the first and last names of students enrolled in a specific program who are female.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Find the name of the student who has a specific ID 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List the grade records all of the courses during a specific semester for a particular student.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66A-B8C7-4774-8EA7-A8B0609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REQUIREMENTS – Application Requirements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60CC-403E-4AD4-A882-72752B94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a usable GUI to make usage easier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faster querying and report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meaningful, easy to view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the program to be expanded upon in the future based on the needs of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the user to execute queries if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user to perform all expected queries in a GUI environment</a:t>
            </a:r>
          </a:p>
        </p:txBody>
      </p:sp>
    </p:spTree>
    <p:extLst>
      <p:ext uri="{BB962C8B-B14F-4D97-AF65-F5344CB8AC3E}">
        <p14:creationId xmlns:p14="http://schemas.microsoft.com/office/powerpoint/2010/main" val="348038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update all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access specific information for students, staff, courses,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the number of students currently assigned under a specific department.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staff assigned to a specific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courses offered by a program during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grade records for a specific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grade records for each student.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a list of visitors on a specific day.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separate information according to identification status (student, staff, or visitor).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verify all students have an advisor.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2E0-5752-42F8-BF8A-4975ECC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0550"/>
            <a:ext cx="10058400" cy="186118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ERD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58D0E-B3EE-46B2-8CEB-3E051522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45734"/>
            <a:ext cx="8077200" cy="42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2E0-5752-42F8-BF8A-4975ECC5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– SCHEMA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39479-1DCF-4FAA-8EB3-1455AD27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635" y="1809723"/>
            <a:ext cx="4203690" cy="44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is written in Python 3 and utilizes the built-in </a:t>
            </a:r>
            <a:r>
              <a:rPr lang="en-US" dirty="0" err="1" smtClean="0"/>
              <a:t>Tkinter</a:t>
            </a:r>
            <a:r>
              <a:rPr lang="en-US" dirty="0" smtClean="0"/>
              <a:t> GUI library </a:t>
            </a:r>
            <a:r>
              <a:rPr lang="en-US" dirty="0"/>
              <a:t>to </a:t>
            </a:r>
            <a:r>
              <a:rPr lang="en-US" dirty="0" smtClean="0"/>
              <a:t>create windows and place elements within them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external library is required to connect to the </a:t>
            </a:r>
            <a:r>
              <a:rPr lang="en-US" dirty="0" smtClean="0"/>
              <a:t>database: </a:t>
            </a:r>
            <a:r>
              <a:rPr lang="en-US" dirty="0" err="1"/>
              <a:t>mysql.connector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authentication necessary for ease-of-use; hardcoded username and password for connection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easily change this by opening a window at the start asking the user for this information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D139-D754-4412-988E-3A2036C9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85" y="2077004"/>
            <a:ext cx="9993389" cy="397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22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535</TotalTime>
  <Words>663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DATABASE INTERACTIONS FOR BALTIMORE CITY COMMUNITY COLLEGE</vt:lpstr>
      <vt:lpstr>INTRODUCTION</vt:lpstr>
      <vt:lpstr>USER REQUIREMENTS – Expected Queries</vt:lpstr>
      <vt:lpstr>USER REQUIREMENTS – Application Requirements</vt:lpstr>
      <vt:lpstr>DATA MODEL REQUIREMENTS</vt:lpstr>
      <vt:lpstr>DATA MODEL – ERD </vt:lpstr>
      <vt:lpstr>DATA MODEL – SCHEMA</vt:lpstr>
      <vt:lpstr>APPLICATION</vt:lpstr>
      <vt:lpstr>APPLICATION</vt:lpstr>
      <vt:lpstr>APPLICATION</vt:lpstr>
      <vt:lpstr>IMPLEMENTATION DETAILS</vt:lpstr>
      <vt:lpstr>LIVE DEMO</vt:lpstr>
      <vt:lpstr>Thank you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BALTIMORE CITY COMMUNITY COLLEGE</dc:title>
  <dc:creator>Jacob Della</dc:creator>
  <cp:lastModifiedBy>Windows User</cp:lastModifiedBy>
  <cp:revision>7</cp:revision>
  <dcterms:created xsi:type="dcterms:W3CDTF">2020-11-24T23:03:30Z</dcterms:created>
  <dcterms:modified xsi:type="dcterms:W3CDTF">2020-11-30T02:40:04Z</dcterms:modified>
</cp:coreProperties>
</file>