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71" r:id="rId4"/>
    <p:sldId id="257" r:id="rId5"/>
    <p:sldId id="263" r:id="rId6"/>
    <p:sldId id="258" r:id="rId7"/>
    <p:sldId id="262" r:id="rId8"/>
    <p:sldId id="261" r:id="rId9"/>
    <p:sldId id="260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AEE2F-2074-4155-C459-729694143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7213A5-271D-C7FD-DD22-5C2197152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FF1FE-8B1D-F32B-A96B-1327A45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188F2-2847-4586-9BCE-C120D391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D2ECF2-7282-9877-C04E-58F0D33D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79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58113-0D4A-E4DC-58DE-A3BECAD9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34BCC-9B3A-0A18-7990-A4068556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3D64D-1476-9746-3E37-07A819FE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5919ED-A836-5291-EBDE-5107211E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46410C-3A54-5876-6207-20F8B537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9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F0BA7C-72AB-CC6C-D6A6-9BB7EA16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495A1F-E682-A22E-F389-A712F1FD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3A99C-9C97-ECC0-4168-C2D0D315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41EFD-3A07-9440-BB63-13A8F50B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57975-39ED-CE5A-3036-2041637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8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5F4AD-98C9-329E-A539-59A9A8AC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53581-6EE0-78C4-6AC2-20A572A6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ED4A74-7EEA-913E-C318-7D785531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277F3-1CF3-1D0A-8ABB-E5059762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DCB8FC-ABED-158E-EA46-8CC05CC6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50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070AC-7DB8-D8E9-6BC0-F6EF4780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9C65B4-00EC-952F-D385-9DD32B03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9AC6B2-825B-EBBB-FBE4-43193055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8C408-337D-AB51-3D67-0553D2B3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D78E7-DF0E-885D-3250-4524D1AB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2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36AE4-FE73-9EFA-4603-59ECF407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D1842-97C8-4AA6-B4FD-ED67D692C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273273-BB60-D701-6DBD-A7967F09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57BE86-0FA5-74A5-DA3B-0661A916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47E285-44CC-13F1-73C1-F666CBBD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044508-6874-56F6-5D4E-97CC996F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86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021BB-3E8F-AE13-3DC4-FD14A9CD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54D5E-52E8-AC23-4202-641BA171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21083-793E-BBF8-151C-D53AC74E0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484846-E74C-0155-7A22-7DEFCBC4C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ABA7D1-351A-0BDC-2FB1-B19B8755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FC6104-1103-EEBB-6E65-FB12D000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F5B632-3368-FDC8-3FFD-CB90B6B0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2B5624-7781-90B0-72C7-EBC7A9AE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7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4EED5-90CC-5EDF-B6EA-C4A60A61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282AA8-B20D-AC44-12FA-2507DF4D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3670BB-2CB4-7181-4F38-E7099992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2D6103-BF66-B2F8-4C0C-52241629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0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D920A3-1440-07A2-95CD-5865A002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1A16B7-D0FE-FD2F-5754-A78E84C7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C3BC62-9AD1-E7B8-61B4-913E4C37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9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43775-054E-428A-45D8-0274821F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8CFAB-2CED-41E7-081E-ED4A5165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0BD94-F3F0-3DCA-D361-72B9BF61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43EC21-F507-5481-39BA-3F60FDF2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99EF0-0178-1961-852C-0DA892C6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F6466-B477-0475-DBF4-8E1C695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23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445B0-2D45-8A06-FE00-F731C70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0E2493-7C5A-C1F6-C8AE-D75276323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EA0967-50DF-D0EC-B6C0-DB271490E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6BDA5B-6ABA-F2BD-4481-FCF43886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25C626-4061-D98A-55E8-8C2E819F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F2D829-1F2D-0F13-7639-2F6A8E18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52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CC9A40-6D8D-1B6E-A5F2-8C8EE6D8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52F53-EDFE-B886-ABB7-35F3C9E5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8D682-0911-FB81-AA47-3245A1DAC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BED2-F682-4342-ACF8-AB5EB4003694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C482A-C745-9929-155D-F1C73D11A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A6BB4E-304D-2EA3-9EA8-D58462D95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E5DE-8A34-48B6-867B-48D522750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14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4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DF5FB7-C7BC-BE3C-76EA-9C550D7C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3882"/>
            <a:ext cx="11277600" cy="26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4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78A683-DECE-9D04-77C9-887CC73B53BE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Typed Checker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D7E082-4B45-58E4-1F21-6C885C64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825310"/>
            <a:ext cx="6539075" cy="48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8A1F04-DA60-A3E1-F474-D1A44310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89047"/>
            <a:ext cx="9613397" cy="1273773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44B694-8510-7F76-2A0D-85D03E272259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40407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44B694-8510-7F76-2A0D-85D03E272259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 Matching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7C42C1-F962-632D-DF62-ED188300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09" y="1803400"/>
            <a:ext cx="8390196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AFE277D-035E-8CA5-CF40-E4C913ED35E6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Rollenverteilung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94346F98-FFA2-C46C-FA9B-BD50E6FF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41691"/>
            <a:ext cx="11496821" cy="33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AFE277D-035E-8CA5-CF40-E4C913ED35E6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Schnittstellen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7966CB-491B-DF5C-752E-AD1D43A70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4"/>
          <a:stretch/>
        </p:blipFill>
        <p:spPr>
          <a:xfrm>
            <a:off x="371963" y="2590654"/>
            <a:ext cx="11172337" cy="35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AC12357-60FC-B53E-0022-5E9EAE6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8659"/>
            <a:ext cx="10905066" cy="308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03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AB0C72-974E-67F2-18AC-806AC963F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" r="2" b="2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6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189FE5-CD52-FB14-CCF1-B81F9395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96" y="457200"/>
            <a:ext cx="974360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6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2B7ED9-1C32-7125-975D-F87E560B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6815"/>
            <a:ext cx="10905066" cy="29443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1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E4D1D6-9AD4-DCC0-0779-6E5EB475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28" y="149663"/>
            <a:ext cx="7576571" cy="640220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2ADAEC-62CD-478F-0795-F9B5236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70336"/>
            <a:ext cx="10905066" cy="23173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81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Schwab, Jonathan</dc:creator>
  <cp:lastModifiedBy>Schwab, Jonathan</cp:lastModifiedBy>
  <cp:revision>11</cp:revision>
  <dcterms:created xsi:type="dcterms:W3CDTF">2022-06-01T18:58:39Z</dcterms:created>
  <dcterms:modified xsi:type="dcterms:W3CDTF">2022-06-01T19:34:01Z</dcterms:modified>
</cp:coreProperties>
</file>