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7F8D7D-B0E8-4659-9038-C49891981B65}">
  <a:tblStyle styleId="{F07F8D7D-B0E8-4659-9038-C49891981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d91aa6d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d91aa6d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d91aa6de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d91aa6de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91aa6d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91aa6d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d91aa6de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d91aa6de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91aa6d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91aa6d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04d961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04d961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04d961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04d961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48430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48430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91aa6d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91aa6d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04d961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04d961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04d961d0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04d961d0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0501bbd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0501bbd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04d961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04d961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4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82700" cy="16932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2925" y="906475"/>
            <a:ext cx="4124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SHOPPING DRIVE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52925" y="1211275"/>
            <a:ext cx="2477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PROJECT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ésultat de recherche d'images pour &quot;shopping drive&quot;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375"/>
            <a:ext cx="9144001" cy="35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75700" y="2142200"/>
            <a:ext cx="1818600" cy="7140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094900" y="2022400"/>
            <a:ext cx="2477100" cy="5913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ECETECH&quot;"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311700" y="9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S’inscrire sur Shopping Drive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25" y="714413"/>
            <a:ext cx="23526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363" y="714425"/>
            <a:ext cx="2074989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861" y="705600"/>
            <a:ext cx="4788278" cy="42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10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311700" y="-46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S'identifier sur Shopping Drive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3">
            <a:alphaModFix/>
          </a:blip>
          <a:srcRect b="-2329" l="0" r="0" t="2330"/>
          <a:stretch/>
        </p:blipFill>
        <p:spPr>
          <a:xfrm>
            <a:off x="3306052" y="604350"/>
            <a:ext cx="2531876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5" y="1171600"/>
            <a:ext cx="827722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11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311700" y="-12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Changer son mot de passe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3681300" y="1171600"/>
            <a:ext cx="5151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Adresse</a:t>
            </a:r>
            <a:r>
              <a:rPr lang="fr">
                <a:solidFill>
                  <a:srgbClr val="FFFFFF"/>
                </a:solidFill>
              </a:rPr>
              <a:t> Email (Valide)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76" y="996712"/>
            <a:ext cx="2560675" cy="37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3681300" y="1680100"/>
            <a:ext cx="5151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Recevoir un mail de Shopping Drive (lien)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3681300" y="2188600"/>
            <a:ext cx="51510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Entrer votre nouveau mot de passe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12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Mes erreurs sur le chemin</a:t>
            </a:r>
            <a:endParaRPr b="1"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311700" y="1171600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fr" sz="2400">
                <a:solidFill>
                  <a:srgbClr val="FFFFFF"/>
                </a:solidFill>
              </a:rPr>
              <a:t>Layout</a:t>
            </a:r>
            <a:endParaRPr b="1" sz="2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fr">
                <a:solidFill>
                  <a:srgbClr val="FFFFFF"/>
                </a:solidFill>
              </a:rPr>
              <a:t>Liste d’article (</a:t>
            </a:r>
            <a:r>
              <a:rPr b="1" lang="fr">
                <a:solidFill>
                  <a:srgbClr val="FFFFFF"/>
                </a:solidFill>
              </a:rPr>
              <a:t>actuel</a:t>
            </a:r>
            <a:r>
              <a:rPr b="1" lang="fr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311700" y="195580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ld Standard TT"/>
              <a:buChar char="●"/>
            </a:pPr>
            <a:r>
              <a:rPr b="1" lang="fr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Firebase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○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S’enregistrer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■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getInstance(“chemin BDD”)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○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S’identifier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■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FirebaseAuth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○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récupérer la liste des Venders </a:t>
            </a:r>
            <a:r>
              <a:rPr b="1"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(actuel)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■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FirebaseStorage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■"/>
            </a:pPr>
            <a:r>
              <a:rPr lang="f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Boucle en la BDD</a:t>
            </a:r>
            <a:endParaRPr/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13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24" name="Google Shape;324;p26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Petite </a:t>
            </a:r>
            <a:r>
              <a:rPr b="1" lang="fr"/>
              <a:t>démonstration</a:t>
            </a:r>
            <a:endParaRPr b="1"/>
          </a:p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14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740550" y="0"/>
            <a:ext cx="1790700" cy="5913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PRÉSENTATION</a:t>
            </a:r>
            <a:endParaRPr b="1" sz="1500"/>
          </a:p>
        </p:txBody>
      </p:sp>
      <p:sp>
        <p:nvSpPr>
          <p:cNvPr id="74" name="Google Shape;74;p14"/>
          <p:cNvSpPr/>
          <p:nvPr/>
        </p:nvSpPr>
        <p:spPr>
          <a:xfrm>
            <a:off x="35987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32185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768150" y="0"/>
            <a:ext cx="3759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drive hyper marché&quot;"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2050500"/>
            <a:ext cx="3145350" cy="18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drive en  france&quot;"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850" y="1068226"/>
            <a:ext cx="2978575" cy="34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1381000" y="1022025"/>
            <a:ext cx="3092100" cy="38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ECETECH&quot;"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7074788" y="0"/>
            <a:ext cx="16140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-228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5119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370100" y="1"/>
            <a:ext cx="1673100" cy="5913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PROJET</a:t>
            </a:r>
            <a:endParaRPr b="1" sz="1500"/>
          </a:p>
        </p:txBody>
      </p:sp>
      <p:sp>
        <p:nvSpPr>
          <p:cNvPr id="93" name="Google Shape;93;p15"/>
          <p:cNvSpPr/>
          <p:nvPr/>
        </p:nvSpPr>
        <p:spPr>
          <a:xfrm>
            <a:off x="509325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539550" y="0"/>
            <a:ext cx="604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5" y="691800"/>
            <a:ext cx="9144000" cy="107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263975" y="3202975"/>
            <a:ext cx="604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Client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13237" y="1940950"/>
            <a:ext cx="306000" cy="248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82478" y="2638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08975" y="2638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92575" y="3559150"/>
            <a:ext cx="604500" cy="125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51150" y="23980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82478" y="23048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5400000">
            <a:off x="443000" y="20741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81825" y="24742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189775" y="769850"/>
            <a:ext cx="6926700" cy="42957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1258499" y="803174"/>
            <a:ext cx="6702427" cy="4161742"/>
            <a:chOff x="-4072991" y="76905"/>
            <a:chExt cx="8783157" cy="3875353"/>
          </a:xfrm>
        </p:grpSpPr>
        <p:sp>
          <p:nvSpPr>
            <p:cNvPr id="107" name="Google Shape;107;p15"/>
            <p:cNvSpPr/>
            <p:nvPr/>
          </p:nvSpPr>
          <p:spPr>
            <a:xfrm>
              <a:off x="1694738" y="95129"/>
              <a:ext cx="2294700" cy="644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Mettre ses produits en ligne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46514" y="808946"/>
              <a:ext cx="2183100" cy="691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différentes commandes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4072991" y="76905"/>
              <a:ext cx="1761000" cy="67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différents produits</a:t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051470" y="1571505"/>
              <a:ext cx="2470200" cy="8145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Indiquer que la commande est prête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1189771" y="279271"/>
              <a:ext cx="2294700" cy="5583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Commander en ligne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3902748" y="2872157"/>
              <a:ext cx="1929900" cy="5583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Recevoir un mail 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3959961" y="978753"/>
              <a:ext cx="2056800" cy="67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Choisir son moyen de livraison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1020388" y="1237225"/>
              <a:ext cx="1761000" cy="67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Livrer par livreur</a:t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-3959961" y="1995147"/>
              <a:ext cx="2056800" cy="67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Récupérer sa commande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1020390" y="2223391"/>
              <a:ext cx="1761000" cy="7575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Recevoir l’appel du livreur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527066" y="2965345"/>
              <a:ext cx="2183100" cy="7575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différentes commandes</a:t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-710744" y="3175954"/>
              <a:ext cx="2691000" cy="691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l'itinéraire du point de livraison 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-2855689" y="3393958"/>
              <a:ext cx="1565700" cy="5583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Appeler le client </a:t>
              </a:r>
              <a:endParaRPr/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264975" y="2059975"/>
            <a:ext cx="723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Vendeur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414237" y="797950"/>
            <a:ext cx="306000" cy="248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383478" y="1495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609975" y="1495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252150" y="12550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8383478" y="11618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-5400000">
            <a:off x="8444000" y="9311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8782825" y="13312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8264975" y="4422175"/>
            <a:ext cx="723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Livreur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414237" y="3160150"/>
            <a:ext cx="306000" cy="248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383478" y="38572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8609975" y="38572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252150" y="36172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383478" y="35240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-5400000">
            <a:off x="8444000" y="32933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82825" y="36934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>
            <a:stCxn id="103" idx="2"/>
            <a:endCxn id="109" idx="3"/>
          </p:cNvCxnSpPr>
          <p:nvPr/>
        </p:nvCxnSpPr>
        <p:spPr>
          <a:xfrm flipH="1" rot="10800000">
            <a:off x="878450" y="1421505"/>
            <a:ext cx="576900" cy="9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09" idx="6"/>
            <a:endCxn id="111" idx="2"/>
          </p:cNvCxnSpPr>
          <p:nvPr/>
        </p:nvCxnSpPr>
        <p:spPr>
          <a:xfrm>
            <a:off x="2602318" y="1165454"/>
            <a:ext cx="856500" cy="15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11" idx="3"/>
            <a:endCxn id="113" idx="7"/>
          </p:cNvCxnSpPr>
          <p:nvPr/>
        </p:nvCxnSpPr>
        <p:spPr>
          <a:xfrm flipH="1">
            <a:off x="2684325" y="1532249"/>
            <a:ext cx="1030800" cy="34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>
            <a:endCxn id="114" idx="2"/>
          </p:cNvCxnSpPr>
          <p:nvPr/>
        </p:nvCxnSpPr>
        <p:spPr>
          <a:xfrm>
            <a:off x="2919240" y="2131022"/>
            <a:ext cx="668700" cy="28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>
            <a:endCxn id="115" idx="0"/>
          </p:cNvCxnSpPr>
          <p:nvPr/>
        </p:nvCxnSpPr>
        <p:spPr>
          <a:xfrm flipH="1">
            <a:off x="2129525" y="2510373"/>
            <a:ext cx="8700" cy="3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endCxn id="112" idx="0"/>
          </p:cNvCxnSpPr>
          <p:nvPr/>
        </p:nvCxnSpPr>
        <p:spPr>
          <a:xfrm>
            <a:off x="2115765" y="3626195"/>
            <a:ext cx="9000" cy="17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>
            <a:endCxn id="116" idx="0"/>
          </p:cNvCxnSpPr>
          <p:nvPr/>
        </p:nvCxnSpPr>
        <p:spPr>
          <a:xfrm flipH="1">
            <a:off x="4259849" y="2800485"/>
            <a:ext cx="42900" cy="30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endCxn id="107" idx="6"/>
          </p:cNvCxnSpPr>
          <p:nvPr/>
        </p:nvCxnSpPr>
        <p:spPr>
          <a:xfrm rot="10800000">
            <a:off x="7410939" y="1168594"/>
            <a:ext cx="807900" cy="3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>
            <a:stCxn id="124" idx="1"/>
            <a:endCxn id="108" idx="6"/>
          </p:cNvCxnSpPr>
          <p:nvPr/>
        </p:nvCxnSpPr>
        <p:spPr>
          <a:xfrm flipH="1">
            <a:off x="6983750" y="1455790"/>
            <a:ext cx="1268400" cy="5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endCxn id="119" idx="6"/>
          </p:cNvCxnSpPr>
          <p:nvPr/>
        </p:nvCxnSpPr>
        <p:spPr>
          <a:xfrm flipH="1">
            <a:off x="3382208" y="4507636"/>
            <a:ext cx="451800" cy="15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>
            <a:endCxn id="118" idx="6"/>
          </p:cNvCxnSpPr>
          <p:nvPr/>
        </p:nvCxnSpPr>
        <p:spPr>
          <a:xfrm flipH="1">
            <a:off x="5877731" y="4296604"/>
            <a:ext cx="444300" cy="20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endCxn id="117" idx="7"/>
          </p:cNvCxnSpPr>
          <p:nvPr/>
        </p:nvCxnSpPr>
        <p:spPr>
          <a:xfrm flipH="1">
            <a:off x="7716957" y="3867600"/>
            <a:ext cx="390300" cy="15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ésultat de recherche d'images pour &quot;ECETECH&quot;"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6846188" y="0"/>
            <a:ext cx="16140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228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5119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370100" y="1"/>
            <a:ext cx="1673100" cy="5913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PROJET</a:t>
            </a:r>
            <a:endParaRPr b="1" sz="1500"/>
          </a:p>
        </p:txBody>
      </p:sp>
      <p:sp>
        <p:nvSpPr>
          <p:cNvPr id="161" name="Google Shape;161;p16"/>
          <p:cNvSpPr/>
          <p:nvPr/>
        </p:nvSpPr>
        <p:spPr>
          <a:xfrm>
            <a:off x="509325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8539550" y="0"/>
            <a:ext cx="604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5" y="691800"/>
            <a:ext cx="9144000" cy="107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" y="772975"/>
            <a:ext cx="9005475" cy="429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ECETECH&quot;"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6846188" y="0"/>
            <a:ext cx="16140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67" name="Google Shape;167;p16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311700" y="691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9900"/>
                </a:solidFill>
              </a:rPr>
              <a:t>Firebase </a:t>
            </a:r>
            <a:endParaRPr b="1" sz="3600">
              <a:solidFill>
                <a:srgbClr val="FF9900"/>
              </a:solidFill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11700" y="1763650"/>
            <a:ext cx="85206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-228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5119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3370100" y="1"/>
            <a:ext cx="1673100" cy="5913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PROJET</a:t>
            </a:r>
            <a:endParaRPr b="1" sz="1500"/>
          </a:p>
        </p:txBody>
      </p:sp>
      <p:sp>
        <p:nvSpPr>
          <p:cNvPr id="178" name="Google Shape;178;p17"/>
          <p:cNvSpPr/>
          <p:nvPr/>
        </p:nvSpPr>
        <p:spPr>
          <a:xfrm>
            <a:off x="509325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8539550" y="0"/>
            <a:ext cx="604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6F0E0"/>
              </a:solidFill>
            </a:endParaRPr>
          </a:p>
        </p:txBody>
      </p:sp>
      <p:pic>
        <p:nvPicPr>
          <p:cNvPr descr="Résultat de recherche d'images pour &quot;ECETECH&quot;"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1700"/>
            <a:ext cx="691800" cy="69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rebase database logo png"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600" y="1775150"/>
            <a:ext cx="2823401" cy="128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rebase authentication logo" id="182" name="Google Shape;1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725" y="3389251"/>
            <a:ext cx="2823343" cy="128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rebase storage" id="183" name="Google Shape;1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300" y="1775152"/>
            <a:ext cx="3755294" cy="12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>
            <a:off x="6846188" y="0"/>
            <a:ext cx="16140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5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8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ésultat de recherche d'images pour &quot;shopping drive&quot;"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/>
          <p:nvPr/>
        </p:nvSpPr>
        <p:spPr>
          <a:xfrm>
            <a:off x="219075" y="76200"/>
            <a:ext cx="8925000" cy="4416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66200" y="324725"/>
            <a:ext cx="881400" cy="4416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8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8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609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11309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29891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712250" y="2"/>
            <a:ext cx="1673100" cy="5913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MAQUETTE</a:t>
            </a:r>
            <a:endParaRPr b="1" sz="1500"/>
          </a:p>
        </p:txBody>
      </p:sp>
      <p:sp>
        <p:nvSpPr>
          <p:cNvPr id="201" name="Google Shape;201;p18"/>
          <p:cNvSpPr/>
          <p:nvPr/>
        </p:nvSpPr>
        <p:spPr>
          <a:xfrm>
            <a:off x="648215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25" y="1295875"/>
            <a:ext cx="1772632" cy="31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750" y="1295875"/>
            <a:ext cx="1761025" cy="31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400" y="1296950"/>
            <a:ext cx="1735050" cy="3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6375" y="1296950"/>
            <a:ext cx="1740575" cy="3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5525" y="1296950"/>
            <a:ext cx="1761000" cy="313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96950" y="1295500"/>
            <a:ext cx="1769675" cy="313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92250" y="1296475"/>
            <a:ext cx="1738049" cy="3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9525" y="1295875"/>
            <a:ext cx="1772625" cy="3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95275" y="1295500"/>
            <a:ext cx="1738050" cy="313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ECETECH&quot;" id="212" name="Google Shape;21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00" y="4486200"/>
            <a:ext cx="581100" cy="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/>
          <p:nvPr/>
        </p:nvSpPr>
        <p:spPr>
          <a:xfrm>
            <a:off x="8310950" y="11100"/>
            <a:ext cx="1747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ENVIRONNEMENT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18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6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9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ésultat de recherche d'images pour &quot;shopping drive&quot;"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109500" y="0"/>
            <a:ext cx="9080100" cy="5691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-12954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4451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3033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02645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MARQUETTE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5796350" y="2"/>
            <a:ext cx="1673100" cy="5691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GANTT</a:t>
            </a:r>
            <a:endParaRPr b="1" sz="1500"/>
          </a:p>
        </p:txBody>
      </p:sp>
      <p:sp>
        <p:nvSpPr>
          <p:cNvPr id="228" name="Google Shape;228;p19"/>
          <p:cNvSpPr/>
          <p:nvPr/>
        </p:nvSpPr>
        <p:spPr>
          <a:xfrm>
            <a:off x="592225" y="3540550"/>
            <a:ext cx="5703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9067800" y="765450"/>
            <a:ext cx="85800" cy="4451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85775" y="769575"/>
            <a:ext cx="8982000" cy="4285200"/>
          </a:xfrm>
          <a:prstGeom prst="rect">
            <a:avLst/>
          </a:prstGeom>
          <a:solidFill>
            <a:srgbClr val="A1A1A1">
              <a:alpha val="3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7548950" y="11100"/>
            <a:ext cx="1747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ENVIRONNEMENT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19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7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" y="691800"/>
            <a:ext cx="9144000" cy="44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075" y="114995"/>
            <a:ext cx="3683187" cy="5028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/>
          <p:nvPr/>
        </p:nvSpPr>
        <p:spPr>
          <a:xfrm rot="2148446">
            <a:off x="1599524" y="1334254"/>
            <a:ext cx="2177714" cy="3015646"/>
          </a:xfrm>
          <a:prstGeom prst="rtTriangle">
            <a:avLst/>
          </a:prstGeom>
          <a:solidFill>
            <a:srgbClr val="FF0000">
              <a:alpha val="0"/>
            </a:srgbClr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20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ésultat de recherche d'images pour &quot;shopping drive&quot;"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/>
          <p:nvPr/>
        </p:nvSpPr>
        <p:spPr>
          <a:xfrm>
            <a:off x="109500" y="0"/>
            <a:ext cx="9080100" cy="5691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-2895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-13836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4745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19765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MARQUETTE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592225" y="3540550"/>
            <a:ext cx="5703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9067800" y="765450"/>
            <a:ext cx="85800" cy="4451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5796350" y="0"/>
            <a:ext cx="1747500" cy="5691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ENVIRONNEMENT</a:t>
            </a:r>
            <a:endParaRPr b="1"/>
          </a:p>
        </p:txBody>
      </p:sp>
      <p:sp>
        <p:nvSpPr>
          <p:cNvPr id="253" name="Google Shape;253;p20"/>
          <p:cNvSpPr/>
          <p:nvPr/>
        </p:nvSpPr>
        <p:spPr>
          <a:xfrm>
            <a:off x="39970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75" y="1883700"/>
            <a:ext cx="773162" cy="125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825" y="871238"/>
            <a:ext cx="1467975" cy="1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638" y="2339225"/>
            <a:ext cx="1467976" cy="146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2527" y="3443700"/>
            <a:ext cx="1408650" cy="14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3700" y="3314925"/>
            <a:ext cx="1328725" cy="1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3150" y="1312275"/>
            <a:ext cx="1259474" cy="12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3339" y="3354012"/>
            <a:ext cx="1408650" cy="140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ECETECH&quot;" id="261" name="Google Shape;26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/>
          <p:nvPr/>
        </p:nvSpPr>
        <p:spPr>
          <a:xfrm>
            <a:off x="76546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63" name="Google Shape;263;p20"/>
          <p:cNvSpPr txBox="1"/>
          <p:nvPr>
            <p:ph idx="4294967295" type="body"/>
          </p:nvPr>
        </p:nvSpPr>
        <p:spPr>
          <a:xfrm>
            <a:off x="8657925" y="4558800"/>
            <a:ext cx="486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1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ésultat de recherche d'images pour &quot;shopping drive&quot;"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>
            <a:off x="109500" y="0"/>
            <a:ext cx="9080100" cy="5691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-4953000" y="-12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6F0E0"/>
                </a:solidFill>
              </a:rPr>
              <a:t>SOMMAIRE</a:t>
            </a:r>
            <a:endParaRPr b="1" sz="1800">
              <a:solidFill>
                <a:srgbClr val="F6F0E0"/>
              </a:solidFill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-3212450" y="0"/>
            <a:ext cx="17907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-13543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6885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MARQUETTE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749600" y="2"/>
            <a:ext cx="1673100" cy="5691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TÂCHE</a:t>
            </a:r>
            <a:endParaRPr b="1" sz="1500"/>
          </a:p>
        </p:txBody>
      </p:sp>
      <p:sp>
        <p:nvSpPr>
          <p:cNvPr id="276" name="Google Shape;276;p21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7" name="Google Shape;277;p21"/>
          <p:cNvGraphicFramePr/>
          <p:nvPr/>
        </p:nvGraphicFramePr>
        <p:xfrm>
          <a:off x="952500" y="25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{F07F8D7D-B0E8-4659-9038-C49891981B65}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6F0E0"/>
                          </a:solidFill>
                        </a:rPr>
                        <a:t>D</a:t>
                      </a:r>
                      <a:r>
                        <a:rPr b="1" lang="fr">
                          <a:solidFill>
                            <a:srgbClr val="F6F0E0"/>
                          </a:solidFill>
                        </a:rPr>
                        <a:t>UZANT Jean-Laurent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6F0E0"/>
                          </a:solidFill>
                        </a:rPr>
                        <a:t>LOVITON Thomas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6F0E0"/>
                          </a:solidFill>
                        </a:rPr>
                        <a:t>AYAT Sofiane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6F0E0"/>
                          </a:solidFill>
                        </a:rPr>
                        <a:t>LANNEREY William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côté client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côté vendeur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côté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 livreur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l’api google maps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Résultat de recherche d'images pour &quot;ECETECH&quot;" id="278" name="Google Shape;2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" y="43755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3891350" y="0"/>
            <a:ext cx="1747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ENVIRONNEMENT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2092000" y="0"/>
            <a:ext cx="16731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7548950" y="0"/>
            <a:ext cx="1747500" cy="517800"/>
          </a:xfrm>
          <a:prstGeom prst="rect">
            <a:avLst/>
          </a:prstGeom>
          <a:solidFill>
            <a:srgbClr val="9FAE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6F0E0"/>
                </a:solidFill>
              </a:rPr>
              <a:t>D</a:t>
            </a:r>
            <a:r>
              <a:rPr lang="fr">
                <a:solidFill>
                  <a:srgbClr val="F6F0E0"/>
                </a:solidFill>
              </a:rPr>
              <a:t>UZANT Jean-Laurent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 txBox="1"/>
          <p:nvPr>
            <p:ph idx="4294967295" type="body"/>
          </p:nvPr>
        </p:nvSpPr>
        <p:spPr>
          <a:xfrm>
            <a:off x="8805300" y="4558800"/>
            <a:ext cx="3387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9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