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ld Standard TT" panose="020B0604020202020204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5FAAA2-EF5C-4049-8A60-92942D2BBB2B}">
  <a:tblStyle styleId="{D95FAAA2-EF5C-4049-8A60-92942D2BBB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42118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800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604d961d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604d961d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340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04d961d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04d961d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256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484308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484308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71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604d961d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604d961d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021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604d961d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604d961d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886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604d961d0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604d961d0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75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52925" y="906475"/>
            <a:ext cx="41244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SHOPPING DRIVE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52925" y="1211275"/>
            <a:ext cx="24771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PROJECT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637150" y="3595450"/>
            <a:ext cx="4245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2" name="Google Shape;62;p13" descr="Résultat de recherche d'images pour &quot;shopping drive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1375"/>
            <a:ext cx="9144001" cy="35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475700" y="2142200"/>
            <a:ext cx="1818600" cy="7140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094900" y="2022400"/>
            <a:ext cx="2477100" cy="5913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4"/>
          <p:cNvCxnSpPr/>
          <p:nvPr/>
        </p:nvCxnSpPr>
        <p:spPr>
          <a:xfrm>
            <a:off x="637150" y="3595450"/>
            <a:ext cx="4245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/>
          <p:nvPr/>
        </p:nvSpPr>
        <p:spPr>
          <a:xfrm>
            <a:off x="75" y="0"/>
            <a:ext cx="9144000" cy="6918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0" y="-12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6F0E0"/>
                </a:solidFill>
              </a:rPr>
              <a:t>SOMMAIRE</a:t>
            </a:r>
            <a:endParaRPr sz="1800" b="1">
              <a:solidFill>
                <a:srgbClr val="F6F0E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740550" y="0"/>
            <a:ext cx="1790700" cy="59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/>
              <a:t>PRÉSENTATION</a:t>
            </a:r>
            <a:endParaRPr sz="1500" b="1"/>
          </a:p>
        </p:txBody>
      </p:sp>
      <p:sp>
        <p:nvSpPr>
          <p:cNvPr id="73" name="Google Shape;73;p14"/>
          <p:cNvSpPr/>
          <p:nvPr/>
        </p:nvSpPr>
        <p:spPr>
          <a:xfrm>
            <a:off x="3598700" y="-12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PROJET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321850" y="-12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MAQUETTE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7045000" y="-12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F6F0E0"/>
                </a:solidFill>
              </a:rPr>
              <a:t>TÂCHE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8768150" y="0"/>
            <a:ext cx="3759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6F0E0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58850" y="3540550"/>
            <a:ext cx="581100" cy="109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5" y="691800"/>
            <a:ext cx="9144000" cy="1069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75" y="0"/>
            <a:ext cx="9144000" cy="6918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-228600" y="-12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6F0E0"/>
                </a:solidFill>
              </a:rPr>
              <a:t>SOMMAIRE</a:t>
            </a:r>
            <a:endParaRPr sz="1800" b="1">
              <a:solidFill>
                <a:srgbClr val="F6F0E0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511950" y="0"/>
            <a:ext cx="17907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PRÉSENTATION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370100" y="1"/>
            <a:ext cx="1673100" cy="59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/>
              <a:t>PROJET</a:t>
            </a:r>
            <a:endParaRPr sz="1500" b="1"/>
          </a:p>
        </p:txBody>
      </p:sp>
      <p:sp>
        <p:nvSpPr>
          <p:cNvPr id="87" name="Google Shape;87;p15"/>
          <p:cNvSpPr/>
          <p:nvPr/>
        </p:nvSpPr>
        <p:spPr>
          <a:xfrm>
            <a:off x="5093250" y="-12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MAQUETTE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816400" y="-12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TÂCHE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8539550" y="0"/>
            <a:ext cx="6045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6F0E0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75" y="691800"/>
            <a:ext cx="9144000" cy="107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263975" y="3202975"/>
            <a:ext cx="6045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Client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13237" y="1940950"/>
            <a:ext cx="306000" cy="2487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82478" y="2638063"/>
            <a:ext cx="141000" cy="564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608975" y="2638063"/>
            <a:ext cx="141000" cy="564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492575" y="3559150"/>
            <a:ext cx="604500" cy="125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251150" y="2398090"/>
            <a:ext cx="99600" cy="401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82478" y="2304836"/>
            <a:ext cx="367500" cy="633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 rot="-5400000">
            <a:off x="443000" y="2074155"/>
            <a:ext cx="243600" cy="627300"/>
          </a:xfrm>
          <a:prstGeom prst="flowChartDelay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781825" y="2474299"/>
            <a:ext cx="99600" cy="340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189775" y="769850"/>
            <a:ext cx="6926700" cy="42957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1258499" y="803174"/>
            <a:ext cx="6702427" cy="4161742"/>
            <a:chOff x="-4072991" y="76905"/>
            <a:chExt cx="8783157" cy="3875353"/>
          </a:xfrm>
        </p:grpSpPr>
        <p:sp>
          <p:nvSpPr>
            <p:cNvPr id="102" name="Google Shape;102;p15"/>
            <p:cNvSpPr/>
            <p:nvPr/>
          </p:nvSpPr>
          <p:spPr>
            <a:xfrm>
              <a:off x="1694738" y="95129"/>
              <a:ext cx="2294700" cy="64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Mettre ses produits en ligne</a:t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246514" y="808946"/>
              <a:ext cx="2183100" cy="6918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Voire les différentes commandes</a:t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-4072991" y="76905"/>
              <a:ext cx="1761000" cy="674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Voire les différents produits</a:t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051470" y="1571505"/>
              <a:ext cx="2470200" cy="8145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Indiquer que la commande est prête</a:t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-1189771" y="279271"/>
              <a:ext cx="2294700" cy="5583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Commander en ligne</a:t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-3902748" y="2872157"/>
              <a:ext cx="1929900" cy="5583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Recevoir un mail </a:t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-3959961" y="978753"/>
              <a:ext cx="2056800" cy="674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Choisir son moyen de livraison</a:t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-1020388" y="1237225"/>
              <a:ext cx="1761000" cy="674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Livrer par livreur</a:t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-3959961" y="1995147"/>
              <a:ext cx="2056800" cy="674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Récupérer sa commande</a:t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-1020390" y="2223391"/>
              <a:ext cx="1761000" cy="7575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Recevoir l’appel du livreur</a:t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527066" y="2965345"/>
              <a:ext cx="2183100" cy="7575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Voire les différentes commandes</a:t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-710744" y="3175954"/>
              <a:ext cx="2691000" cy="6918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Voire l'itinéraire du point de livraison </a:t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-2855689" y="3393958"/>
              <a:ext cx="1565700" cy="5583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Appeler le client </a:t>
              </a:r>
              <a:endParaRPr/>
            </a:p>
          </p:txBody>
        </p:sp>
      </p:grpSp>
      <p:sp>
        <p:nvSpPr>
          <p:cNvPr id="115" name="Google Shape;115;p15"/>
          <p:cNvSpPr txBox="1"/>
          <p:nvPr/>
        </p:nvSpPr>
        <p:spPr>
          <a:xfrm>
            <a:off x="8264975" y="2059975"/>
            <a:ext cx="723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Vendeur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8414237" y="797950"/>
            <a:ext cx="306000" cy="2487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8383478" y="1495063"/>
            <a:ext cx="141000" cy="564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8609975" y="1495063"/>
            <a:ext cx="141000" cy="564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8252150" y="1255090"/>
            <a:ext cx="99600" cy="401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8383478" y="1161836"/>
            <a:ext cx="367500" cy="633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 rot="-5400000">
            <a:off x="8444000" y="931155"/>
            <a:ext cx="243600" cy="627300"/>
          </a:xfrm>
          <a:prstGeom prst="flowChartDelay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782825" y="1331299"/>
            <a:ext cx="99600" cy="340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8264975" y="4422175"/>
            <a:ext cx="723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Livreur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8414237" y="3160150"/>
            <a:ext cx="306000" cy="2487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8383478" y="3857263"/>
            <a:ext cx="141000" cy="564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8609975" y="3857263"/>
            <a:ext cx="141000" cy="564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8252150" y="3617290"/>
            <a:ext cx="99600" cy="401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8383478" y="3524036"/>
            <a:ext cx="367500" cy="633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 rot="-5400000">
            <a:off x="8444000" y="3293355"/>
            <a:ext cx="243600" cy="627300"/>
          </a:xfrm>
          <a:prstGeom prst="flowChartDelay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8782825" y="3693499"/>
            <a:ext cx="99600" cy="340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15"/>
          <p:cNvCxnSpPr>
            <a:stCxn id="98" idx="2"/>
            <a:endCxn id="104" idx="3"/>
          </p:cNvCxnSpPr>
          <p:nvPr/>
        </p:nvCxnSpPr>
        <p:spPr>
          <a:xfrm rot="10800000" flipH="1">
            <a:off x="878450" y="1421505"/>
            <a:ext cx="576900" cy="96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5"/>
          <p:cNvCxnSpPr>
            <a:stCxn id="104" idx="6"/>
            <a:endCxn id="106" idx="2"/>
          </p:cNvCxnSpPr>
          <p:nvPr/>
        </p:nvCxnSpPr>
        <p:spPr>
          <a:xfrm>
            <a:off x="2602318" y="1165454"/>
            <a:ext cx="856500" cy="15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5"/>
          <p:cNvCxnSpPr>
            <a:stCxn id="106" idx="3"/>
            <a:endCxn id="108" idx="7"/>
          </p:cNvCxnSpPr>
          <p:nvPr/>
        </p:nvCxnSpPr>
        <p:spPr>
          <a:xfrm flipH="1">
            <a:off x="2684325" y="1532249"/>
            <a:ext cx="1030800" cy="345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5"/>
          <p:cNvCxnSpPr>
            <a:endCxn id="109" idx="2"/>
          </p:cNvCxnSpPr>
          <p:nvPr/>
        </p:nvCxnSpPr>
        <p:spPr>
          <a:xfrm>
            <a:off x="2919240" y="2131022"/>
            <a:ext cx="668700" cy="28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5"/>
          <p:cNvCxnSpPr>
            <a:endCxn id="110" idx="0"/>
          </p:cNvCxnSpPr>
          <p:nvPr/>
        </p:nvCxnSpPr>
        <p:spPr>
          <a:xfrm flipH="1">
            <a:off x="2129525" y="2510373"/>
            <a:ext cx="8700" cy="352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5"/>
          <p:cNvCxnSpPr>
            <a:endCxn id="107" idx="0"/>
          </p:cNvCxnSpPr>
          <p:nvPr/>
        </p:nvCxnSpPr>
        <p:spPr>
          <a:xfrm>
            <a:off x="2115765" y="3626195"/>
            <a:ext cx="9000" cy="17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5"/>
          <p:cNvCxnSpPr>
            <a:endCxn id="111" idx="0"/>
          </p:cNvCxnSpPr>
          <p:nvPr/>
        </p:nvCxnSpPr>
        <p:spPr>
          <a:xfrm flipH="1">
            <a:off x="4259849" y="2800485"/>
            <a:ext cx="42900" cy="30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5"/>
          <p:cNvCxnSpPr>
            <a:endCxn id="102" idx="6"/>
          </p:cNvCxnSpPr>
          <p:nvPr/>
        </p:nvCxnSpPr>
        <p:spPr>
          <a:xfrm rot="10800000">
            <a:off x="7410939" y="1168594"/>
            <a:ext cx="807900" cy="30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5"/>
          <p:cNvCxnSpPr>
            <a:stCxn id="119" idx="1"/>
            <a:endCxn id="103" idx="6"/>
          </p:cNvCxnSpPr>
          <p:nvPr/>
        </p:nvCxnSpPr>
        <p:spPr>
          <a:xfrm flipH="1">
            <a:off x="6983750" y="1455790"/>
            <a:ext cx="1268400" cy="50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5"/>
          <p:cNvCxnSpPr>
            <a:endCxn id="114" idx="6"/>
          </p:cNvCxnSpPr>
          <p:nvPr/>
        </p:nvCxnSpPr>
        <p:spPr>
          <a:xfrm flipH="1">
            <a:off x="3382208" y="4507636"/>
            <a:ext cx="451800" cy="15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5"/>
          <p:cNvCxnSpPr>
            <a:endCxn id="113" idx="6"/>
          </p:cNvCxnSpPr>
          <p:nvPr/>
        </p:nvCxnSpPr>
        <p:spPr>
          <a:xfrm flipH="1">
            <a:off x="5877731" y="4296604"/>
            <a:ext cx="444300" cy="20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5"/>
          <p:cNvCxnSpPr>
            <a:endCxn id="112" idx="7"/>
          </p:cNvCxnSpPr>
          <p:nvPr/>
        </p:nvCxnSpPr>
        <p:spPr>
          <a:xfrm flipH="1">
            <a:off x="7716957" y="3867600"/>
            <a:ext cx="390300" cy="15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/>
          <p:nvPr/>
        </p:nvSpPr>
        <p:spPr>
          <a:xfrm>
            <a:off x="75" y="0"/>
            <a:ext cx="9144000" cy="6918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-228600" y="-12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6F0E0"/>
                </a:solidFill>
              </a:rPr>
              <a:t>SOMMAIRE</a:t>
            </a:r>
            <a:endParaRPr sz="1800" b="1">
              <a:solidFill>
                <a:srgbClr val="F6F0E0"/>
              </a:solidFill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1511950" y="0"/>
            <a:ext cx="17907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PRÉSENTATION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3370100" y="1"/>
            <a:ext cx="1673100" cy="59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/>
              <a:t>PROJET</a:t>
            </a:r>
            <a:endParaRPr sz="1500" b="1"/>
          </a:p>
        </p:txBody>
      </p:sp>
      <p:sp>
        <p:nvSpPr>
          <p:cNvPr id="151" name="Google Shape;151;p16"/>
          <p:cNvSpPr/>
          <p:nvPr/>
        </p:nvSpPr>
        <p:spPr>
          <a:xfrm>
            <a:off x="5093250" y="-12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MAQUETTE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6816400" y="-12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TÂCHE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8539550" y="0"/>
            <a:ext cx="6045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6F0E0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75" y="691800"/>
            <a:ext cx="9144000" cy="107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1837988" y="1305675"/>
            <a:ext cx="5468022" cy="3072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75" y="789237"/>
            <a:ext cx="7305999" cy="4105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17"/>
          <p:cNvCxnSpPr/>
          <p:nvPr/>
        </p:nvCxnSpPr>
        <p:spPr>
          <a:xfrm>
            <a:off x="637150" y="3595450"/>
            <a:ext cx="4245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2" name="Google Shape;162;p17" descr="Résultat de recherche d'images pour &quot;shopping drive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17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/>
          <p:nvPr/>
        </p:nvSpPr>
        <p:spPr>
          <a:xfrm>
            <a:off x="219075" y="76200"/>
            <a:ext cx="8925000" cy="4416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866200" y="324725"/>
            <a:ext cx="881400" cy="4416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5" name="Google Shape;165;p17"/>
          <p:cNvCxnSpPr/>
          <p:nvPr/>
        </p:nvCxnSpPr>
        <p:spPr>
          <a:xfrm>
            <a:off x="637150" y="3595450"/>
            <a:ext cx="4245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17"/>
          <p:cNvSpPr/>
          <p:nvPr/>
        </p:nvSpPr>
        <p:spPr>
          <a:xfrm>
            <a:off x="558850" y="3540550"/>
            <a:ext cx="581100" cy="109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75" y="0"/>
            <a:ext cx="9144000" cy="6918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-609600" y="-12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6F0E0"/>
                </a:solidFill>
              </a:rPr>
              <a:t>SOMMAIRE</a:t>
            </a:r>
            <a:endParaRPr sz="1800" b="1">
              <a:solidFill>
                <a:srgbClr val="F6F0E0"/>
              </a:solidFill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1130950" y="0"/>
            <a:ext cx="17907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PRÉSENTATION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989100" y="0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PROJET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4712250" y="2"/>
            <a:ext cx="1673100" cy="59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/>
              <a:t>MAQUETTE</a:t>
            </a:r>
            <a:endParaRPr sz="1500" b="1"/>
          </a:p>
        </p:txBody>
      </p:sp>
      <p:sp>
        <p:nvSpPr>
          <p:cNvPr id="172" name="Google Shape;172;p17"/>
          <p:cNvSpPr/>
          <p:nvPr/>
        </p:nvSpPr>
        <p:spPr>
          <a:xfrm>
            <a:off x="6435400" y="-12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TÂCHE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8158550" y="-12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F6F0E0"/>
                </a:solidFill>
              </a:rPr>
              <a:t>GANTT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75" y="691800"/>
            <a:ext cx="9144000" cy="1069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25" y="1295875"/>
            <a:ext cx="1772632" cy="313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9750" y="1295875"/>
            <a:ext cx="1761025" cy="313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0350" y="1250775"/>
            <a:ext cx="1673101" cy="313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4850" y="1250775"/>
            <a:ext cx="1842225" cy="31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99757" y="1326050"/>
            <a:ext cx="1761011" cy="31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17967" y="1249850"/>
            <a:ext cx="1769686" cy="31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44850" y="1250325"/>
            <a:ext cx="1842226" cy="313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33288" y="1233888"/>
            <a:ext cx="1772625" cy="31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98475" y="1264925"/>
            <a:ext cx="1738050" cy="31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4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18"/>
          <p:cNvCxnSpPr/>
          <p:nvPr/>
        </p:nvCxnSpPr>
        <p:spPr>
          <a:xfrm>
            <a:off x="637150" y="3595450"/>
            <a:ext cx="4245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9" name="Google Shape;189;p18" descr="Résultat de recherche d'images pour &quot;shopping drive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17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/>
          <p:nvPr/>
        </p:nvSpPr>
        <p:spPr>
          <a:xfrm>
            <a:off x="109500" y="0"/>
            <a:ext cx="9080100" cy="5691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-1295400" y="-12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6F0E0"/>
                </a:solidFill>
              </a:rPr>
              <a:t>SOMMAIRE</a:t>
            </a:r>
            <a:endParaRPr sz="1800" b="1">
              <a:solidFill>
                <a:srgbClr val="F6F0E0"/>
              </a:solidFill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445150" y="0"/>
            <a:ext cx="17907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PRÉSENTATION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303300" y="0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PROJET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4026450" y="0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MARQUETTE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5749600" y="2"/>
            <a:ext cx="1673100" cy="56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/>
              <a:t>TÂCHE</a:t>
            </a:r>
            <a:endParaRPr sz="1500" b="1"/>
          </a:p>
        </p:txBody>
      </p:sp>
      <p:sp>
        <p:nvSpPr>
          <p:cNvPr id="196" name="Google Shape;196;p18"/>
          <p:cNvSpPr/>
          <p:nvPr/>
        </p:nvSpPr>
        <p:spPr>
          <a:xfrm>
            <a:off x="7472750" y="-12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GANTT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558850" y="3540550"/>
            <a:ext cx="581100" cy="109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8" name="Google Shape;198;p18"/>
          <p:cNvGraphicFramePr/>
          <p:nvPr/>
        </p:nvGraphicFramePr>
        <p:xfrm>
          <a:off x="952500" y="253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{D95FAAA2-EF5C-4049-8A60-92942D2BBB2B}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6F0E0"/>
                          </a:solidFill>
                        </a:rPr>
                        <a:t>BUZANT Jean-Laurent</a:t>
                      </a:r>
                      <a:endParaRPr b="1">
                        <a:solidFill>
                          <a:srgbClr val="F6F0E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6F0E0"/>
                          </a:solidFill>
                        </a:rPr>
                        <a:t>LOVITON Thomas</a:t>
                      </a:r>
                      <a:endParaRPr b="1">
                        <a:solidFill>
                          <a:srgbClr val="F6F0E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6F0E0"/>
                          </a:solidFill>
                        </a:rPr>
                        <a:t>AYAT Sofiane</a:t>
                      </a:r>
                      <a:endParaRPr b="1">
                        <a:solidFill>
                          <a:srgbClr val="F6F0E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6F0E0"/>
                          </a:solidFill>
                        </a:rPr>
                        <a:t>LANNEREY William</a:t>
                      </a:r>
                      <a:endParaRPr b="1">
                        <a:solidFill>
                          <a:srgbClr val="F6F0E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Réalisation de l’application côté client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Réalisation de l’application côté vendeur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Réalisation de l’application côté livreur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Réalisation de l’api google maps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6F0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19"/>
          <p:cNvCxnSpPr/>
          <p:nvPr/>
        </p:nvCxnSpPr>
        <p:spPr>
          <a:xfrm>
            <a:off x="637150" y="3595450"/>
            <a:ext cx="4245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4" name="Google Shape;204;p19" descr="Résultat de recherche d'images pour &quot;shopping drive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17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/>
          <p:nvPr/>
        </p:nvSpPr>
        <p:spPr>
          <a:xfrm>
            <a:off x="109500" y="0"/>
            <a:ext cx="9080100" cy="5691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75" y="0"/>
            <a:ext cx="9144000" cy="691800"/>
          </a:xfrm>
          <a:prstGeom prst="rect">
            <a:avLst/>
          </a:prstGeom>
          <a:solidFill>
            <a:srgbClr val="F6F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-1295400" y="-12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6F0E0"/>
                </a:solidFill>
              </a:rPr>
              <a:t>SOMMAIRE</a:t>
            </a:r>
            <a:endParaRPr sz="1800" b="1">
              <a:solidFill>
                <a:srgbClr val="F6F0E0"/>
              </a:solidFill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445150" y="0"/>
            <a:ext cx="17907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PRÉSENTATION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2303300" y="0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PROJET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4026450" y="0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MARQUETTE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5749600" y="0"/>
            <a:ext cx="16731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6F0E0"/>
                </a:solidFill>
              </a:rPr>
              <a:t>TÂCHE</a:t>
            </a:r>
            <a:endParaRPr sz="1500">
              <a:solidFill>
                <a:srgbClr val="F6F0E0"/>
              </a:solidFill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7472750" y="2"/>
            <a:ext cx="1673100" cy="56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/>
              <a:t>GANTT</a:t>
            </a:r>
            <a:endParaRPr sz="1500" b="1"/>
          </a:p>
        </p:txBody>
      </p:sp>
      <p:sp>
        <p:nvSpPr>
          <p:cNvPr id="213" name="Google Shape;213;p19"/>
          <p:cNvSpPr/>
          <p:nvPr/>
        </p:nvSpPr>
        <p:spPr>
          <a:xfrm>
            <a:off x="592225" y="3540550"/>
            <a:ext cx="570300" cy="109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75" y="691800"/>
            <a:ext cx="9144000" cy="1069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75" y="769575"/>
            <a:ext cx="9886125" cy="42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9"/>
          <p:cNvSpPr/>
          <p:nvPr/>
        </p:nvSpPr>
        <p:spPr>
          <a:xfrm>
            <a:off x="9067800" y="765450"/>
            <a:ext cx="85800" cy="4451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85775" y="769575"/>
            <a:ext cx="8982000" cy="4285200"/>
          </a:xfrm>
          <a:prstGeom prst="rect">
            <a:avLst/>
          </a:prstGeom>
          <a:solidFill>
            <a:srgbClr val="A1A1A1">
              <a:alpha val="3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9901" y="769650"/>
            <a:ext cx="3692875" cy="428505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9" name="Google Shape;219;p19"/>
          <p:cNvSpPr/>
          <p:nvPr/>
        </p:nvSpPr>
        <p:spPr>
          <a:xfrm flipH="1">
            <a:off x="2260100" y="765450"/>
            <a:ext cx="409800" cy="19785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Affichage à l'écran 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Old Standard TT</vt:lpstr>
      <vt:lpstr>Arial</vt:lpstr>
      <vt:lpstr>Paperback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Jean-Laurent Duzant</cp:lastModifiedBy>
  <cp:revision>1</cp:revision>
  <dcterms:modified xsi:type="dcterms:W3CDTF">2018-11-22T21:06:10Z</dcterms:modified>
</cp:coreProperties>
</file>