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CA55-91E5-4D3E-A21A-9C6A87E6936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53-D8A2-4F86-A167-DFEC39F1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CA55-91E5-4D3E-A21A-9C6A87E6936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53-D8A2-4F86-A167-DFEC39F1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CA55-91E5-4D3E-A21A-9C6A87E6936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53-D8A2-4F86-A167-DFEC39F1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5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CA55-91E5-4D3E-A21A-9C6A87E6936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53-D8A2-4F86-A167-DFEC39F1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4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CA55-91E5-4D3E-A21A-9C6A87E6936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53-D8A2-4F86-A167-DFEC39F1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CA55-91E5-4D3E-A21A-9C6A87E6936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53-D8A2-4F86-A167-DFEC39F1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CA55-91E5-4D3E-A21A-9C6A87E6936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53-D8A2-4F86-A167-DFEC39F1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CA55-91E5-4D3E-A21A-9C6A87E6936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53-D8A2-4F86-A167-DFEC39F1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1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CA55-91E5-4D3E-A21A-9C6A87E6936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53-D8A2-4F86-A167-DFEC39F1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7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CA55-91E5-4D3E-A21A-9C6A87E6936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53-D8A2-4F86-A167-DFEC39F1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1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CA55-91E5-4D3E-A21A-9C6A87E6936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53-D8A2-4F86-A167-DFEC39F1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9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CA55-91E5-4D3E-A21A-9C6A87E6936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58153-D8A2-4F86-A167-DFEC39F1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801" y="1147155"/>
            <a:ext cx="5642090" cy="4206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59" y="1147155"/>
            <a:ext cx="5722980" cy="41813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9012" y="1695797"/>
            <a:ext cx="2269374" cy="315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38596" y="48213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 1: general plotting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98822" y="48213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 2: maps + profiles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59429" y="1357243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Plot menu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4411" y="1357243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Options to get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814411" y="1695796"/>
            <a:ext cx="1991464" cy="3657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8596" y="482138"/>
            <a:ext cx="420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Tab 1: general plotting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0894" t="14320"/>
          <a:stretch/>
        </p:blipFill>
        <p:spPr>
          <a:xfrm>
            <a:off x="415020" y="1186012"/>
            <a:ext cx="3175462" cy="50830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894" t="14320" b="69034"/>
          <a:stretch/>
        </p:blipFill>
        <p:spPr>
          <a:xfrm>
            <a:off x="4407129" y="1112673"/>
            <a:ext cx="3175462" cy="987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0894" t="30802" b="60207"/>
          <a:stretch/>
        </p:blipFill>
        <p:spPr>
          <a:xfrm>
            <a:off x="8307184" y="1339735"/>
            <a:ext cx="3175462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0894" t="39509" b="33233"/>
          <a:stretch/>
        </p:blipFill>
        <p:spPr>
          <a:xfrm>
            <a:off x="4282609" y="3528453"/>
            <a:ext cx="3175462" cy="1617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60894" t="66480"/>
          <a:stretch/>
        </p:blipFill>
        <p:spPr>
          <a:xfrm>
            <a:off x="8365373" y="3252115"/>
            <a:ext cx="3175462" cy="198860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971011" y="836285"/>
            <a:ext cx="141317" cy="3497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79412" y="178374"/>
            <a:ext cx="2175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Open a load file window</a:t>
            </a:r>
          </a:p>
          <a:p>
            <a:r>
              <a:rPr lang="en-US" sz="1400" dirty="0" smtClean="0"/>
              <a:t>Several files can be uploaded simultaneously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851070" y="912618"/>
            <a:ext cx="127458" cy="3193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40237" y="143584"/>
            <a:ext cx="2175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clicked several files can be uploaded one after the other without refreshing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407129" y="1792044"/>
            <a:ext cx="216827" cy="5385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65661" y="2080079"/>
            <a:ext cx="1282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Load a template for the widgets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740237" y="2080079"/>
            <a:ext cx="0" cy="485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2012" y="2578542"/>
            <a:ext cx="1366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Save the figure + a text file with the template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634644" y="2061333"/>
            <a:ext cx="0" cy="485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71011" y="2547110"/>
            <a:ext cx="1121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Load the file + the template saved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40783" y="5087544"/>
            <a:ext cx="0" cy="3406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99552" y="5444400"/>
            <a:ext cx="1282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Plotted values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994860" y="3682694"/>
            <a:ext cx="167647" cy="16374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9436" y="5349703"/>
            <a:ext cx="1665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clicked, axis names as labels, otherwise axis names as axis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924588" y="5008031"/>
            <a:ext cx="4150" cy="3121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88086" y="5349703"/>
            <a:ext cx="166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Convert the plotted values to right units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8635448" y="1679756"/>
            <a:ext cx="68144" cy="336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86490" y="1972357"/>
            <a:ext cx="1366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Open a new window with the plotted figure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9967435" y="1646670"/>
            <a:ext cx="68144" cy="336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318477" y="1939271"/>
            <a:ext cx="1366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clicked new window does not refresh with new popup</a:t>
            </a:r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0694144" y="1120114"/>
            <a:ext cx="68144" cy="3543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953104" y="596894"/>
            <a:ext cx="1366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Main graph gets emptied</a:t>
            </a:r>
            <a:endParaRPr lang="en-US" sz="14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8919553" y="4149387"/>
            <a:ext cx="58192" cy="13248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70427" y="5490567"/>
            <a:ext cx="1665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Map axis change from number of points to actual units</a:t>
            </a:r>
            <a:endParaRPr lang="en-US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0951445" y="3079817"/>
            <a:ext cx="283035" cy="8972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708259" y="2304221"/>
            <a:ext cx="1665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Convert several plotted line scans into a map</a:t>
            </a:r>
            <a:endParaRPr lang="en-US" sz="14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0810057" y="4657703"/>
            <a:ext cx="0" cy="6001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152768" y="5374791"/>
            <a:ext cx="1665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Give offset between consecutive line scans</a:t>
            </a:r>
            <a:endParaRPr lang="en-US" sz="14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9953104" y="4149387"/>
            <a:ext cx="199664" cy="1964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589419" y="6113455"/>
            <a:ext cx="209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Map </a:t>
            </a:r>
            <a:r>
              <a:rPr lang="en-US" sz="1400" dirty="0" err="1" smtClean="0"/>
              <a:t>colormap</a:t>
            </a:r>
            <a:r>
              <a:rPr lang="en-US" sz="1400" dirty="0" smtClean="0"/>
              <a:t>, options from </a:t>
            </a:r>
            <a:r>
              <a:rPr lang="en-US" sz="1400" dirty="0" err="1" smtClean="0"/>
              <a:t>matplotlib</a:t>
            </a:r>
            <a:r>
              <a:rPr lang="en-US" sz="1400" dirty="0" smtClean="0"/>
              <a:t> library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181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/>
          <a:srcRect l="67017" t="62331" r="2337" b="28928"/>
          <a:stretch/>
        </p:blipFill>
        <p:spPr>
          <a:xfrm>
            <a:off x="8365373" y="1844890"/>
            <a:ext cx="2627692" cy="5588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/>
          <a:srcRect l="67017" t="70833" r="2337" b="2357"/>
          <a:stretch/>
        </p:blipFill>
        <p:spPr>
          <a:xfrm>
            <a:off x="4473233" y="3103299"/>
            <a:ext cx="2627692" cy="171377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/>
          <a:srcRect l="67017" t="11677" r="2337" b="76608"/>
          <a:stretch/>
        </p:blipFill>
        <p:spPr>
          <a:xfrm>
            <a:off x="4379412" y="1205073"/>
            <a:ext cx="2627692" cy="7488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8596" y="482138"/>
            <a:ext cx="420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Tab 2: map + profiles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42127" y="1061493"/>
            <a:ext cx="99764" cy="5632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71541" y="544069"/>
            <a:ext cx="217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Open window with the horizontal /vertical profile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12779" y="1039052"/>
            <a:ext cx="162262" cy="552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5588" y="257801"/>
            <a:ext cx="2175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clicked several profiles can be plotted without refreshing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197927" y="3675218"/>
            <a:ext cx="363765" cy="16744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70099" y="5374791"/>
            <a:ext cx="26754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Sliders to choose which lines to plot in the vertical and horizontal profiles</a:t>
            </a:r>
            <a:endParaRPr lang="en-US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9156910" y="1039052"/>
            <a:ext cx="283035" cy="8972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977481" y="2744933"/>
            <a:ext cx="1665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Give offset between consecutive line profiles </a:t>
            </a:r>
            <a:endParaRPr lang="en-US" sz="1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/>
          <a:srcRect l="67017" t="11677" r="2337" b="2356"/>
          <a:stretch/>
        </p:blipFill>
        <p:spPr>
          <a:xfrm>
            <a:off x="581094" y="927513"/>
            <a:ext cx="2627692" cy="5495411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156910" y="403432"/>
            <a:ext cx="166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Plot 1/data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9537702" y="1039052"/>
            <a:ext cx="415402" cy="1061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612291" y="768249"/>
            <a:ext cx="1665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Plot 1/data*2e^2/h</a:t>
            </a:r>
            <a:endParaRPr lang="en-US" sz="14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10444867" y="2160953"/>
            <a:ext cx="304470" cy="5960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19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189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Diez Mérida, J. (TNW)</dc:creator>
  <cp:lastModifiedBy>Diez Mérida, J. (TNW)</cp:lastModifiedBy>
  <cp:revision>3</cp:revision>
  <dcterms:created xsi:type="dcterms:W3CDTF">2019-09-10T15:22:57Z</dcterms:created>
  <dcterms:modified xsi:type="dcterms:W3CDTF">2019-09-10T15:32:10Z</dcterms:modified>
</cp:coreProperties>
</file>