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7" r:id="rId9"/>
    <p:sldId id="290" r:id="rId10"/>
    <p:sldId id="289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KJ8QIkzss/JbMb05KBYKEbv3m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7a58c00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7a58c00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7a58c00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7a58c00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7a58c000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7a58c000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7a58c000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7a58c000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Desenho de personagem de desenhos animados com texto preto sobre fundo branc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1651" y="802433"/>
            <a:ext cx="4208698" cy="17810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105150"/>
            <a:ext cx="9144000" cy="295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</a:pPr>
            <a:r>
              <a:rPr lang="pt-BR" b="0" i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Disciplina: Introdução à Estatística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</a:pPr>
            <a:r>
              <a:rPr lang="pt-BR" b="0" i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Prof. Rilder de Sousa Pires</a:t>
            </a:r>
            <a:br>
              <a:rPr lang="pt-BR" b="0" i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b="0" i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Laboratório de Ciência de Dados e Inteligência Artificial (LCDIA)</a:t>
            </a:r>
            <a:br>
              <a:rPr lang="pt-BR" b="0" i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b="0" i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Universidade de Fortaleza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Nome: Jean Diniz Ferreira Vasconcelos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Jessé Filho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>
            <a:spLocks noGrp="1"/>
          </p:cNvSpPr>
          <p:nvPr>
            <p:ph type="body" idx="1"/>
          </p:nvPr>
        </p:nvSpPr>
        <p:spPr>
          <a:xfrm>
            <a:off x="2880064" y="26157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</a:pPr>
            <a:r>
              <a:rPr lang="pt-BR" sz="7200" dirty="0"/>
              <a:t>CONCLUSÃO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 descr="Imagem digital fictícia de personagem de desenho anim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81306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26127" y="-248027"/>
            <a:ext cx="341790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PERGUNTA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3966543" y="213083"/>
            <a:ext cx="6423736" cy="69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600" dirty="0">
                <a:latin typeface="Arial"/>
                <a:ea typeface="Arial"/>
                <a:cs typeface="Arial"/>
                <a:sym typeface="Arial"/>
              </a:rPr>
              <a:t>O BRASIL É UM PAÍS DESIGUAL?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A3A66D-B029-256D-0CAE-AB36ED435CB0}"/>
              </a:ext>
            </a:extLst>
          </p:cNvPr>
          <p:cNvSpPr txBox="1"/>
          <p:nvPr/>
        </p:nvSpPr>
        <p:spPr>
          <a:xfrm>
            <a:off x="4086095" y="667512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Parte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7a58c000e_0_0"/>
          <p:cNvSpPr txBox="1">
            <a:spLocks noGrp="1"/>
          </p:cNvSpPr>
          <p:nvPr>
            <p:ph type="title"/>
          </p:nvPr>
        </p:nvSpPr>
        <p:spPr>
          <a:xfrm>
            <a:off x="838200" y="172925"/>
            <a:ext cx="10515600" cy="98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Estatística (PIB)</a:t>
            </a:r>
            <a:endParaRPr/>
          </a:p>
        </p:txBody>
      </p:sp>
      <p:sp>
        <p:nvSpPr>
          <p:cNvPr id="110" name="Google Shape;110;g267a58c000e_0_0"/>
          <p:cNvSpPr txBox="1">
            <a:spLocks noGrp="1"/>
          </p:cNvSpPr>
          <p:nvPr>
            <p:ph type="body" idx="1"/>
          </p:nvPr>
        </p:nvSpPr>
        <p:spPr>
          <a:xfrm>
            <a:off x="8488725" y="1157825"/>
            <a:ext cx="3149400" cy="501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Média: 1366175.4073608618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Mediana: 216972.5 217023.0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Moda: 46928.0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Desvio padrão: 12368442.295482047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Variância: 152978364816669.2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 Máximo: 748759007.0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 Mínimo: 16741.0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 padrão: 165724.7641531616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1o. Quartil: 96701.75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2o. Quartil: 216972.5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Mediana: 216972.5 3o.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Quartil: 583436.25 1o.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Percetil: 30037.39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Dist. inter quartil: 486734.5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Assimetria: 45.336321370256044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Curtose: 2524.47993294734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1" name="Google Shape;111;g267a58c000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75" y="1340250"/>
            <a:ext cx="6073475" cy="392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67a58c000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749" y="5122574"/>
            <a:ext cx="2480549" cy="15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7a58c000e_0_11"/>
          <p:cNvSpPr txBox="1">
            <a:spLocks noGrp="1"/>
          </p:cNvSpPr>
          <p:nvPr>
            <p:ph type="title"/>
          </p:nvPr>
        </p:nvSpPr>
        <p:spPr>
          <a:xfrm>
            <a:off x="838200" y="172925"/>
            <a:ext cx="10515600" cy="98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Estatística (População)</a:t>
            </a:r>
            <a:endParaRPr/>
          </a:p>
        </p:txBody>
      </p:sp>
      <p:sp>
        <p:nvSpPr>
          <p:cNvPr id="118" name="Google Shape;118;g267a58c000e_0_11"/>
          <p:cNvSpPr txBox="1">
            <a:spLocks noGrp="1"/>
          </p:cNvSpPr>
          <p:nvPr>
            <p:ph type="body" idx="1"/>
          </p:nvPr>
        </p:nvSpPr>
        <p:spPr>
          <a:xfrm>
            <a:off x="8622500" y="1157825"/>
            <a:ext cx="2731500" cy="501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Média: 38017.17989228007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Mediana: 11668.0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Moda: 3170.0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Desvio padrão: 222872.98449235273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Variância: 49672367216.5285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 Máximo: 12325232.0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 Minimo: 776.0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 padrão: 2986.275224374718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1o. Quartil: 5442.25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2o. Quartil: 11665.5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Mediana: 11665.5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3o. Quartil: 25663.75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1o. Percetil: 1653.76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Dist. inter quartil = 20221.5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Assimetria: 37.17058999843686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Curtose: 1827.1302251830145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" name="Google Shape;119;g267a58c000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0225"/>
            <a:ext cx="6438426" cy="41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67a58c000e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9525" y="5262325"/>
            <a:ext cx="2349625" cy="15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7a58c000e_0_17"/>
          <p:cNvSpPr txBox="1">
            <a:spLocks noGrp="1"/>
          </p:cNvSpPr>
          <p:nvPr>
            <p:ph type="title"/>
          </p:nvPr>
        </p:nvSpPr>
        <p:spPr>
          <a:xfrm>
            <a:off x="838200" y="172925"/>
            <a:ext cx="10515600" cy="98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Estatística (PIB per Capita)</a:t>
            </a:r>
            <a:endParaRPr/>
          </a:p>
        </p:txBody>
      </p:sp>
      <p:sp>
        <p:nvSpPr>
          <p:cNvPr id="126" name="Google Shape;126;g267a58c000e_0_17"/>
          <p:cNvSpPr txBox="1">
            <a:spLocks noGrp="1"/>
          </p:cNvSpPr>
          <p:nvPr>
            <p:ph type="body" idx="1"/>
          </p:nvPr>
        </p:nvSpPr>
        <p:spPr>
          <a:xfrm>
            <a:off x="8488725" y="1157825"/>
            <a:ext cx="2865000" cy="443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Média: 27458.30448363575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Mediana: 20159.74587806764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Moda: 4924.029824458405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Desvio padrão: 28112.02442487715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Variância: 790285917.2648895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 Máximo: 591101.0944020156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 Minimo: 4924.029824458405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 padrão: 376.67302853346985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1o. Quartil: 11573.498657704113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2o. Quartil: 20159.74587806764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Mediana: 20159.74587806764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3o. Quartil: 33931.14107096431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1o. Percetil: 6690.166790287392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Dist. inter quartil = 22357.642413260197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Assimetria: </a:t>
            </a:r>
            <a:r>
              <a:rPr lang="pt-BR" sz="1000">
                <a:latin typeface="Arial"/>
                <a:ea typeface="Arial"/>
                <a:cs typeface="Arial"/>
                <a:sym typeface="Arial"/>
              </a:rPr>
              <a:t>5.823361589997155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Curtose: 62.85650984460111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7" name="Google Shape;127;g267a58c000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0225"/>
            <a:ext cx="6532450" cy="42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67a58c000e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700" y="5220850"/>
            <a:ext cx="2256450" cy="14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67a58c000e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280160"/>
            <a:ext cx="7260336" cy="5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02E878A-AAAC-E84B-A1F6-189BC806DD4E}"/>
              </a:ext>
            </a:extLst>
          </p:cNvPr>
          <p:cNvSpPr txBox="1"/>
          <p:nvPr/>
        </p:nvSpPr>
        <p:spPr>
          <a:xfrm>
            <a:off x="1188720" y="76809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5" name="Google Shape;140;p5">
            <a:extLst>
              <a:ext uri="{FF2B5EF4-FFF2-40B4-BE49-F238E27FC236}">
                <a16:creationId xmlns:a16="http://schemas.microsoft.com/office/drawing/2014/main" id="{B0DC62B9-628E-7766-3757-8A229A0924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264" y="1053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Correlação entre os dados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Relação PIB e População</a:t>
            </a:r>
            <a:endParaRPr dirty="0"/>
          </a:p>
        </p:txBody>
      </p:sp>
      <p:pic>
        <p:nvPicPr>
          <p:cNvPr id="141" name="Google Shape;141;p5" descr="Gráfico, Gráfico de dispersão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46981" y="1825625"/>
            <a:ext cx="669803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7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PIB</a:t>
            </a:r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238175"/>
            <a:ext cx="10033799" cy="531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525F92-CD69-BAA5-EB5F-96EEC7AF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" y="1616033"/>
            <a:ext cx="11536680" cy="362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40;p5">
            <a:extLst>
              <a:ext uri="{FF2B5EF4-FFF2-40B4-BE49-F238E27FC236}">
                <a16:creationId xmlns:a16="http://schemas.microsoft.com/office/drawing/2014/main" id="{4EB6085C-487F-FD1A-A3DC-D6FFC4ABAC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4736" y="2904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Analise </a:t>
            </a:r>
            <a:r>
              <a:rPr lang="pt-BR" dirty="0" err="1"/>
              <a:t>Geografico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6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Widescreen</PresentationFormat>
  <Paragraphs>65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Arial</vt:lpstr>
      <vt:lpstr>Roboto</vt:lpstr>
      <vt:lpstr>Courier New</vt:lpstr>
      <vt:lpstr>Tema do Office</vt:lpstr>
      <vt:lpstr>Apresentação do PowerPoint</vt:lpstr>
      <vt:lpstr>PERGUNTA</vt:lpstr>
      <vt:lpstr>Análise Estatística (PIB)</vt:lpstr>
      <vt:lpstr>Análise Estatística (População)</vt:lpstr>
      <vt:lpstr>Análise Estatística (PIB per Capita)</vt:lpstr>
      <vt:lpstr>Correlação entre os dados</vt:lpstr>
      <vt:lpstr>Relação PIB e População</vt:lpstr>
      <vt:lpstr>PIB</vt:lpstr>
      <vt:lpstr>Analise Geografico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diniz</dc:creator>
  <cp:lastModifiedBy>Rayssa Martins</cp:lastModifiedBy>
  <cp:revision>1</cp:revision>
  <dcterms:created xsi:type="dcterms:W3CDTF">2023-07-29T11:00:45Z</dcterms:created>
  <dcterms:modified xsi:type="dcterms:W3CDTF">2023-08-12T13:40:08Z</dcterms:modified>
</cp:coreProperties>
</file>