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f1280aab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f1280aab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f1280aab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f1280aa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6b2f06b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6b2f06b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b2f06b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b2f06b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b2f06b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b2f06b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f1280aab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f1280aab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f1280aa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f1280aa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6b2f06b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6b2f06b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6b2f06b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6b2f06b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f1280aab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f1280aab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presentation/d/1LHVwWmRfqyo-ugiqUQymu_Kjcvj_gAjgiY0Mm7-32UA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8080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Δ&amp;Ε Appathon: Ιωάννης Νικολόπουλος, 03115170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Παραλλαγή του CTGOV-02, ή αλλιώς “Δες τι πήραν / Βρες τι πήραν”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54800" y="4153275"/>
            <a:ext cx="58344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Αν η παρουσίαση δεν εμφανίζεται σωστά, μπορείτε να τη δείτε από το PDF με το ίδιο όνομα ή εδώ: </a:t>
            </a:r>
            <a:r>
              <a:rPr lang="el" u="sng">
                <a:solidFill>
                  <a:schemeClr val="hlink"/>
                </a:solidFill>
                <a:hlinkClick r:id="rId3"/>
              </a:rPr>
              <a:t>https://docs.google.com/presentation/d/1LHVwWmRfqyo-ugiqUQymu_Kjcvj_gAjgiY0Mm7-32UA/edit?usp=sharing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Δοκιμή 5: Υποβολή score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152475"/>
            <a:ext cx="2666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100"/>
              <a:t>Στο UI του παιχνιδιού, πατήστε το κουμπί “I give up!”.</a:t>
            </a:r>
            <a:endParaRPr sz="1100"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238950" y="1152475"/>
            <a:ext cx="2666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100"/>
              <a:t>Θα εμφανιστεί το τελικό score μαζί με το κουμπί υποβολής. Πατήστε το.</a:t>
            </a:r>
            <a:endParaRPr sz="1100"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6166200" y="1152475"/>
            <a:ext cx="28170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100"/>
              <a:t>Αν είστε logged in και όλα πάνε καλά, θα εμφανιστεί μήνυμα επιτυχίας. Αν πατήσετε πάλι το κουμπί υποβολής, πρέπει να μην δέχεται το σκορ.</a:t>
            </a:r>
            <a:endParaRPr sz="1100"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5" y="2470380"/>
            <a:ext cx="2910875" cy="109589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/>
          <p:nvPr/>
        </p:nvSpPr>
        <p:spPr>
          <a:xfrm>
            <a:off x="2201300" y="2628750"/>
            <a:ext cx="470100" cy="16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4150" y="2510448"/>
            <a:ext cx="3135700" cy="10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>
            <a:off x="4101900" y="2987725"/>
            <a:ext cx="877800" cy="16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6199" y="2188875"/>
            <a:ext cx="2957725" cy="7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6200" y="3182237"/>
            <a:ext cx="2957725" cy="51588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6418700" y="4074900"/>
            <a:ext cx="2229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(!) Αν δεν είστε logged in, πρέπει να ανοίγει το modal του login.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1204913"/>
            <a:ext cx="2952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39525"/>
            <a:ext cx="1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Setup: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827150"/>
            <a:ext cx="19455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>
                <a:solidFill>
                  <a:srgbClr val="666666"/>
                </a:solidFill>
              </a:rPr>
              <a:t>Εκκίνηση Vue server: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481425" y="2096300"/>
            <a:ext cx="2937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666666"/>
                </a:solidFill>
              </a:rPr>
              <a:t>Άνοιγμα Python Virtual Environment και εκκίνηση Flask server: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642650" y="2678913"/>
            <a:ext cx="31608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666666"/>
                </a:solidFill>
              </a:rPr>
              <a:t>Εκκίνηση βάσης MongoDB μέσω του Docker: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731163" y="88675"/>
            <a:ext cx="38631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FFFF"/>
                </a:solidFill>
              </a:rPr>
              <a:t>Requirements: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FFFF"/>
                </a:solidFill>
              </a:rPr>
              <a:t>-</a:t>
            </a:r>
            <a:r>
              <a:rPr lang="el" sz="1200">
                <a:solidFill>
                  <a:srgbClr val="FFFFFF"/>
                </a:solidFill>
              </a:rPr>
              <a:t>npm (version 6.13.4)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FFFF"/>
                </a:solidFill>
              </a:rPr>
              <a:t>-Python (version 3.8.3)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FFFF"/>
                </a:solidFill>
              </a:rPr>
              <a:t>-Docker (version 19.03.12) with mongoDB (version 4.2.8)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588" y="4017225"/>
            <a:ext cx="48482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505550" y="4658825"/>
            <a:ext cx="3435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FFFF"/>
                </a:solidFill>
              </a:rPr>
              <a:t>+εισαγωγή δεδομένων (βλ. README!)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800" y="911175"/>
            <a:ext cx="983700" cy="9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2196" y="823294"/>
            <a:ext cx="1464225" cy="115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1549" y="1372700"/>
            <a:ext cx="1342998" cy="11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250" y="2774250"/>
            <a:ext cx="18288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0238" y="3106850"/>
            <a:ext cx="26193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25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Αρχιτεκτονική: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25" y="2200275"/>
            <a:ext cx="24384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384" y="1399348"/>
            <a:ext cx="2284475" cy="234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7150" y="1273460"/>
            <a:ext cx="2596575" cy="2596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>
            <a:stCxn id="79" idx="1"/>
          </p:cNvCxnSpPr>
          <p:nvPr/>
        </p:nvCxnSpPr>
        <p:spPr>
          <a:xfrm flipH="1">
            <a:off x="1778084" y="2571755"/>
            <a:ext cx="1362300" cy="510000"/>
          </a:xfrm>
          <a:prstGeom prst="bentConnector3">
            <a:avLst>
              <a:gd fmla="val 5006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2" name="Google Shape;82;p15"/>
          <p:cNvCxnSpPr/>
          <p:nvPr/>
        </p:nvCxnSpPr>
        <p:spPr>
          <a:xfrm>
            <a:off x="5186650" y="2578648"/>
            <a:ext cx="1597200" cy="45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1190250" y="4635775"/>
            <a:ext cx="3237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Συλλογές (Studies, Accounts, Scores)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403013" y="970575"/>
            <a:ext cx="1759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Δεδομένα -&gt; JSON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02275" y="2380800"/>
            <a:ext cx="11337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PyMongo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183925" y="2118325"/>
            <a:ext cx="1362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axios + CORS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100538" y="970575"/>
            <a:ext cx="1069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Δεδομένα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Τοποθεσίες κώδικα: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Κώδικας Backend: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./env/app.py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 sz="2000"/>
              <a:t>Κώδικας Frontend: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./client/src/components και ./client/src/App.vue\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 sz="2000"/>
              <a:t>Κώδικας </a:t>
            </a:r>
            <a:r>
              <a:rPr lang="el" sz="2000"/>
              <a:t>εξόρυξης</a:t>
            </a:r>
            <a:r>
              <a:rPr lang="el" sz="2000"/>
              <a:t> δεδομένων: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./env/MiscPython/populate.py</a:t>
            </a:r>
            <a:endParaRPr sz="2000"/>
          </a:p>
        </p:txBody>
      </p:sp>
      <p:sp>
        <p:nvSpPr>
          <p:cNvPr id="94" name="Google Shape;94;p16"/>
          <p:cNvSpPr txBox="1"/>
          <p:nvPr/>
        </p:nvSpPr>
        <p:spPr>
          <a:xfrm>
            <a:off x="6311825" y="883375"/>
            <a:ext cx="25206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(!) Μπορείτε να δείτε αν τα δεδομένα εισάγονται σωστά στη βάση χρησιμοποιώντας το Robo3T.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320" y="792832"/>
            <a:ext cx="1249675" cy="12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Δοκιμή 0.5: Πρόσβαση στα σκορ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45063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/>
              <a:t>Ανοίξτε τη σελίδα (</a:t>
            </a:r>
            <a:r>
              <a:rPr lang="el" u="sng">
                <a:solidFill>
                  <a:schemeClr val="hlink"/>
                </a:solidFill>
                <a:hlinkClick r:id="rId3"/>
              </a:rPr>
              <a:t>http://localhost:8080/</a:t>
            </a:r>
            <a:r>
              <a:rPr lang="el"/>
              <a:t>) </a:t>
            </a:r>
            <a:r>
              <a:rPr lang="el"/>
              <a:t>Μόλις φορτώσει, πρέπει να εμφανίζονται τα σκορ στην κορυφή...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5368875" y="1152475"/>
            <a:ext cx="36093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/>
              <a:t>...και τα requests να γίνονται τακτικά στο terminal του Flask.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63" y="2777925"/>
            <a:ext cx="4782376" cy="17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560513" y="3114050"/>
            <a:ext cx="4022100" cy="37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9763" y="2958537"/>
            <a:ext cx="3927526" cy="13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50" y="121550"/>
            <a:ext cx="54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/>
              <a:t>Δοκιμή 1: Επιστροφή Φαρμάκων</a:t>
            </a:r>
            <a:endParaRPr sz="2700"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50" y="9773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300"/>
              <a:t>Άνοιγμα της σελίδας </a:t>
            </a:r>
            <a:endParaRPr sz="1300"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575175" y="9867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300"/>
              <a:t>Εισαγωγή του ονόματος μιας ασθένειας στο πεδίο και πάτημα “enter” ή “Show top 100”:</a:t>
            </a:r>
            <a:endParaRPr sz="1300"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5845113" y="977325"/>
            <a:ext cx="28080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300"/>
              <a:t>Τα αποτελέσματα εμφανίζονται σε πίνακα κάτω από το πεδίο:</a:t>
            </a:r>
            <a:endParaRPr sz="13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3342" y="2179350"/>
            <a:ext cx="5546525" cy="18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100" y="1649475"/>
            <a:ext cx="3456025" cy="314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347250" y="4470725"/>
            <a:ext cx="4977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(!) Δοκιμή 1.5: το κουμπί Random Condition φέρνει με κάθε πάτημα στο πεδίο μια τυχαία ασθένεια και όχι Lupus.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2604300" y="3168575"/>
            <a:ext cx="897000" cy="34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310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Δοκιμή 2: Sign up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2666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400"/>
              <a:t>Πατήστε το κουμπί “Log in!” και μετά το σύνδεσμο “Sign up here!”</a:t>
            </a:r>
            <a:endParaRPr sz="140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238950" y="1152475"/>
            <a:ext cx="2666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400"/>
              <a:t>Συμπληρώστε τα username και password και πατήστε enter.</a:t>
            </a:r>
            <a:endParaRPr sz="1400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6166200" y="1152475"/>
            <a:ext cx="28170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400"/>
              <a:t>Αν όλα πάνε καλά, θα εμφανιστεί το αντίστοιχο μήνυμα και το modal θα κλείσει.</a:t>
            </a:r>
            <a:endParaRPr sz="14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38" y="2158974"/>
            <a:ext cx="2878425" cy="412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1200875" y="2170250"/>
            <a:ext cx="419700" cy="23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77" y="2966000"/>
            <a:ext cx="2042725" cy="17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1560750" y="4000525"/>
            <a:ext cx="711900" cy="16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6027" y="2401850"/>
            <a:ext cx="2511925" cy="19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3102" y="2423225"/>
            <a:ext cx="3011249" cy="187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6511300" y="4452475"/>
            <a:ext cx="24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6666"/>
                </a:solidFill>
              </a:rPr>
              <a:t>...ή μήνυμα πως το username υπάρχει ήδη ή πως κάτι δεν πήγε καλά.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570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Δοκιμή 3: Login, αλλαγή Password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152475"/>
            <a:ext cx="2666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400"/>
              <a:t>Πατήστε το κουμπί “Log in!” και συμπληρώστε τα στοιχεία του λογαριασμού.</a:t>
            </a:r>
            <a:endParaRPr sz="1400"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238950" y="1152475"/>
            <a:ext cx="2666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400"/>
              <a:t>Πατήστε enter ή το κουμπί Login</a:t>
            </a:r>
            <a:endParaRPr sz="1400"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6166200" y="1152475"/>
            <a:ext cx="28170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400"/>
              <a:t>Αν όλα πάνε καλά, το modal θα κλείσει ή θα εμφανιστεί το αντίστοιχο μήνυμα.</a:t>
            </a:r>
            <a:endParaRPr sz="1400"/>
          </a:p>
        </p:txBody>
      </p:sp>
      <p:sp>
        <p:nvSpPr>
          <p:cNvPr id="141" name="Google Shape;141;p20"/>
          <p:cNvSpPr txBox="1"/>
          <p:nvPr/>
        </p:nvSpPr>
        <p:spPr>
          <a:xfrm>
            <a:off x="6254850" y="121100"/>
            <a:ext cx="253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6666"/>
                </a:solidFill>
              </a:rPr>
              <a:t>(!) Aν είναι logged in κάποιος λογαριασμός, πατήστε πρώτα το κουμπί Logout.</a:t>
            </a:r>
            <a:endParaRPr sz="1100">
              <a:solidFill>
                <a:srgbClr val="666666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38" y="2158974"/>
            <a:ext cx="2878425" cy="412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1200875" y="2170250"/>
            <a:ext cx="419700" cy="23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10" y="2720250"/>
            <a:ext cx="2503475" cy="21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273" y="2074775"/>
            <a:ext cx="2503475" cy="21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3675700" y="3149025"/>
            <a:ext cx="419700" cy="23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238" y="3445355"/>
            <a:ext cx="1654925" cy="14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523" y="2445200"/>
            <a:ext cx="2956365" cy="5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Δοκιμή 4: Εκκίνηση παιχνιδιού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1152475"/>
            <a:ext cx="2666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100"/>
              <a:t>Συμπληρώστε μια ασθένεια στο πεδίο (ή πατήστε το Random Condition) και πατήστε το κουμπί “Give me a game”.</a:t>
            </a:r>
            <a:endParaRPr sz="1100"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238950" y="1152475"/>
            <a:ext cx="2666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100"/>
              <a:t>Θα εμφανιστεί το UI του παιχνιδιού. Συμπληρώστε το όνομα του φαρμάκου στο πεδίο και πατήστε enter.</a:t>
            </a:r>
            <a:endParaRPr sz="1100"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6166200" y="1152475"/>
            <a:ext cx="28170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100"/>
              <a:t>Αν υπάρχει στη λίστα, θα εμφανιστεί στην κορυφή μαζί με ένα μήνυμα στο πλάι. Αν δεν υπάρχει, θα εμφανιστεί αρνητικό μήνυμα.</a:t>
            </a:r>
            <a:endParaRPr sz="1100"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5" y="3148163"/>
            <a:ext cx="294307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1449938" y="3455089"/>
            <a:ext cx="619200" cy="18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802" y="2646050"/>
            <a:ext cx="2887550" cy="17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050" y="2791855"/>
            <a:ext cx="3238949" cy="150797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/>
          <p:nvPr/>
        </p:nvSpPr>
        <p:spPr>
          <a:xfrm>
            <a:off x="4438226" y="3130500"/>
            <a:ext cx="690000" cy="22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