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00B2-F82A-40FE-8875-024E90C9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7960-1031-4500-8C92-1206A8F1A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0643-7F51-4290-901E-39242C6D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FB4A-F116-4E2C-BEFC-40E7A82E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93E5-10C5-43AF-9B58-F2B4BEB3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B8C6-7FEC-4287-80D9-65BFDF8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A32FD-23C3-4817-9F72-79798F99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684D-2541-4E77-8799-9DEAF3C9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D6F6-DB76-4022-A8A8-59882481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3CC1-FEF2-4B0F-89B1-CD2E210F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594B3-40EF-459C-9F5B-93CF0274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14E78-A5F8-4674-9EE6-E662B1EB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D01C-DFE8-4B07-9523-E9AFCEB3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E949-7086-44A0-9795-375B885E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0275-6308-427E-A3F4-487228AF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1D8A-2D77-4DF8-97EE-C3DCA2F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BEED-A339-4248-BD0D-52E4D46B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3C2E-F1CD-4D82-AA17-131ABE3A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69BB-B325-4741-AB0F-41270A23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5C87-28F6-431D-9842-55D8CBD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229F-61DB-4E37-9A47-A637AE22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466D-8924-4551-A826-FCE8BE52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9110-A2BC-468B-9D8B-E664131D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AD8-84A2-44D7-B167-23E1E41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5F3B-0739-46AC-8049-3FD1311F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5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1471-082B-4A4A-B305-A100ED9A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D448-E2E2-4467-A1C1-CA3F79AD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1ADF-FFCC-4153-9B4F-02B6A318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340B-DA45-469E-A765-48B1993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56170-9E19-4BBC-BFE4-60B8DB2E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A8D4-3EF8-48B2-8F95-0C6F9A8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3524-2290-46CB-9A81-4103FDC0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94F9-680C-4A14-8D1B-2AE8442F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AD38-E050-40C7-B0E3-B25EE51C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AA937-EC8C-4AE5-9BAB-C3667759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AF07A-A528-4103-8515-054D3B5BE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E5412-1D7F-479B-8A29-29F7DA17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0A6C-843A-4F03-9BC2-86A6B99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6236C-2313-4319-B7B7-F3FA1409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A55-EE13-415F-BDE9-B73B33BE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7B0BA-178D-4EFC-939A-176405C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92730-2EF2-45C5-A62A-21D52256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A39BD-D874-441D-A395-C6DA4388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CF6DE-2EF2-4C1A-8AFB-714E9DCE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423EE-EB9A-4954-A4DF-4AF45258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C60B8-300F-486B-AFFD-79C2DB82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91FB-E409-42EC-9C92-2B77DFF5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B312-B45C-44DE-B644-15023ABC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CCCC-D71B-49E8-BD86-34E98236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B9A8-2A25-47F8-BE5B-CD286A3B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3349-105B-46CC-838A-51958860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4974-F642-4BDB-9F67-2EE2C00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304-463F-4EF5-9B07-A9F3746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E49CC-0F70-47B0-BA81-D746D6201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A135E-64CA-42B7-A783-1B1CAAE31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CF49-C78E-449C-ADB3-4090C63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B435F-AA34-4374-AC44-A81B1ED3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05257-C67F-41F3-8416-7DC20AE7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E4D0-2393-47F8-B286-BE2A54CC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DD65-8D31-4017-BC73-8C6A7DC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F344-2BC0-433D-AAB6-6BA3195F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0283-06C0-4A95-B3CD-94716F942B1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4194-9A6E-4BEA-8277-3D367E84F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03B3-A16B-4D34-8CB4-70FD5088C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D71B-8D60-4225-BAD3-702F02F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Fuji simulations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27D4E-081A-46E7-BE3E-ECA7C8C8569A}"/>
              </a:ext>
            </a:extLst>
          </p:cNvPr>
          <p:cNvSpPr txBox="1"/>
          <p:nvPr/>
        </p:nvSpPr>
        <p:spPr>
          <a:xfrm>
            <a:off x="1325461" y="1979802"/>
            <a:ext cx="10810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single mutational fitness coefficient h_0 and zero coupling </a:t>
            </a:r>
            <a:r>
              <a:rPr lang="en-US" dirty="0" err="1"/>
              <a:t>coeff</a:t>
            </a:r>
            <a:r>
              <a:rPr lang="en-US"/>
              <a:t>. </a:t>
            </a:r>
            <a:r>
              <a:rPr lang="en-US" dirty="0"/>
              <a:t>J_0=0.</a:t>
            </a:r>
          </a:p>
          <a:p>
            <a:endParaRPr lang="en-US" dirty="0"/>
          </a:p>
          <a:p>
            <a:r>
              <a:rPr lang="en-US" dirty="0"/>
              <a:t>Fixed parameters: L=20, </a:t>
            </a:r>
            <a:r>
              <a:rPr lang="en-US" dirty="0" err="1"/>
              <a:t>Npop</a:t>
            </a:r>
            <a:r>
              <a:rPr lang="en-US" dirty="0"/>
              <a:t>=10^5, mu=10^(-4), </a:t>
            </a:r>
            <a:r>
              <a:rPr lang="en-US" dirty="0" err="1"/>
              <a:t>sigma_h</a:t>
            </a:r>
            <a:r>
              <a:rPr lang="en-US" dirty="0"/>
              <a:t> = 1, D0 = 5, </a:t>
            </a:r>
            <a:r>
              <a:rPr lang="en-US" dirty="0" err="1"/>
              <a:t>N_simu</a:t>
            </a:r>
            <a:r>
              <a:rPr lang="en-US" dirty="0"/>
              <a:t> = 200, B = 10^3, </a:t>
            </a:r>
            <a:r>
              <a:rPr lang="en-US" dirty="0" err="1"/>
              <a:t>n_seasons</a:t>
            </a:r>
            <a:r>
              <a:rPr lang="en-US" dirty="0"/>
              <a:t> = 100, </a:t>
            </a:r>
          </a:p>
          <a:p>
            <a:r>
              <a:rPr lang="en-US" dirty="0" err="1"/>
              <a:t>Lambda_h</a:t>
            </a:r>
            <a:r>
              <a:rPr lang="en-US" dirty="0"/>
              <a:t> = 10^(-4), </a:t>
            </a:r>
            <a:r>
              <a:rPr lang="en-US" dirty="0" err="1"/>
              <a:t>lambda_J</a:t>
            </a:r>
            <a:r>
              <a:rPr lang="en-US" dirty="0"/>
              <a:t> = 1, </a:t>
            </a:r>
            <a:r>
              <a:rPr lang="en-US" dirty="0" err="1"/>
              <a:t>lambda_F</a:t>
            </a:r>
            <a:r>
              <a:rPr lang="en-US" dirty="0"/>
              <a:t>* = 10^(-4)</a:t>
            </a:r>
          </a:p>
        </p:txBody>
      </p:sp>
    </p:spTree>
    <p:extLst>
      <p:ext uri="{BB962C8B-B14F-4D97-AF65-F5344CB8AC3E}">
        <p14:creationId xmlns:p14="http://schemas.microsoft.com/office/powerpoint/2010/main" val="396261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5EFC6-F326-4E95-809C-8131769FCF23}"/>
              </a:ext>
            </a:extLst>
          </p:cNvPr>
          <p:cNvSpPr txBox="1"/>
          <p:nvPr/>
        </p:nvSpPr>
        <p:spPr>
          <a:xfrm>
            <a:off x="3280095" y="226503"/>
            <a:ext cx="426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 succession in Mount Fuji simulations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F5592-C0D0-48B1-B352-5000A1D7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" y="1277313"/>
            <a:ext cx="5153216" cy="224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FAA88-80F2-4A11-A4CC-5BFDE44A1181}"/>
              </a:ext>
            </a:extLst>
          </p:cNvPr>
          <p:cNvSpPr txBox="1"/>
          <p:nvPr/>
        </p:nvSpPr>
        <p:spPr>
          <a:xfrm>
            <a:off x="547681" y="94353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004AF-94BC-440A-A000-2548B0BC057E}"/>
              </a:ext>
            </a:extLst>
          </p:cNvPr>
          <p:cNvSpPr txBox="1"/>
          <p:nvPr/>
        </p:nvSpPr>
        <p:spPr>
          <a:xfrm>
            <a:off x="6329094" y="94353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CC5D4-DCB9-4A21-8822-D315E377779D}"/>
              </a:ext>
            </a:extLst>
          </p:cNvPr>
          <p:cNvSpPr txBox="1"/>
          <p:nvPr/>
        </p:nvSpPr>
        <p:spPr>
          <a:xfrm>
            <a:off x="640578" y="389791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775CA-1BF0-4E99-8950-17F9F68FB06B}"/>
              </a:ext>
            </a:extLst>
          </p:cNvPr>
          <p:cNvSpPr txBox="1"/>
          <p:nvPr/>
        </p:nvSpPr>
        <p:spPr>
          <a:xfrm>
            <a:off x="6413225" y="391184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1FECE-10D8-4420-9D9A-04C19CBDC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1346"/>
            <a:ext cx="5271083" cy="2293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765B5-E27C-4507-B799-463303EDA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" y="4240577"/>
            <a:ext cx="5274889" cy="2295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3E859D-C02A-4429-9F92-6635C8338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2416"/>
            <a:ext cx="5354972" cy="2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00716-D5A2-4C77-B72C-131006042ECB}"/>
              </a:ext>
            </a:extLst>
          </p:cNvPr>
          <p:cNvSpPr txBox="1"/>
          <p:nvPr/>
        </p:nvSpPr>
        <p:spPr>
          <a:xfrm>
            <a:off x="2894202" y="117446"/>
            <a:ext cx="745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Accumulation of mutations in Mount Fuji simulations</a:t>
            </a:r>
          </a:p>
          <a:p>
            <a:r>
              <a:rPr lang="en-US" dirty="0"/>
              <a:t>(black individual strains, blue: mean and std, averaged over all observed seqs)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00C4F-B4FB-44AA-BAF4-A439CD4C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" y="820562"/>
            <a:ext cx="2194999" cy="2304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F61C3-0CFA-407B-B6FB-DAAC2141F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32" y="829445"/>
            <a:ext cx="2258456" cy="2370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9BC25E-F470-4867-A7E7-6337D0199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31" y="829446"/>
            <a:ext cx="2258456" cy="2370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84C82-6234-45A4-A42C-9AA80CBD8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21" y="829445"/>
            <a:ext cx="2258456" cy="2370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B2B50-223A-440A-9433-259D8360C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11" y="812116"/>
            <a:ext cx="2338222" cy="2410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C22983-1A8A-4C4B-9019-5BA8363AB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5" y="3442313"/>
            <a:ext cx="3034873" cy="3054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8A4ABF-335E-4A7C-8DB1-FF6D07CD3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85" y="3428999"/>
            <a:ext cx="2999776" cy="30931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ADCAE6-6640-4DEC-B85E-CBDB764AB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35" y="3429000"/>
            <a:ext cx="3073105" cy="30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CDC06-83FE-445D-B8DC-197CCE832F19}"/>
              </a:ext>
            </a:extLst>
          </p:cNvPr>
          <p:cNvSpPr txBox="1"/>
          <p:nvPr/>
        </p:nvSpPr>
        <p:spPr>
          <a:xfrm>
            <a:off x="3179427" y="125835"/>
            <a:ext cx="602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Fitness distributions in each season for Mount Fuji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27A69-7D3A-46FE-90B9-462990D9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" y="689011"/>
            <a:ext cx="5387439" cy="235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4D523-9185-4162-993D-88949A405FB3}"/>
              </a:ext>
            </a:extLst>
          </p:cNvPr>
          <p:cNvSpPr txBox="1"/>
          <p:nvPr/>
        </p:nvSpPr>
        <p:spPr>
          <a:xfrm>
            <a:off x="547681" y="4318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44154-CE26-4E87-A14E-4F8CE699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55" y="689011"/>
            <a:ext cx="5533867" cy="2420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88079-0E33-4A24-92C2-41B87F8650BF}"/>
              </a:ext>
            </a:extLst>
          </p:cNvPr>
          <p:cNvSpPr txBox="1"/>
          <p:nvPr/>
        </p:nvSpPr>
        <p:spPr>
          <a:xfrm>
            <a:off x="6329094" y="43180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559E4-A2E2-4053-A07D-F67D8B703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" y="3429000"/>
            <a:ext cx="5404433" cy="2363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D319F-140F-4167-85F0-CC847F8D330A}"/>
              </a:ext>
            </a:extLst>
          </p:cNvPr>
          <p:cNvSpPr txBox="1"/>
          <p:nvPr/>
        </p:nvSpPr>
        <p:spPr>
          <a:xfrm>
            <a:off x="640578" y="311774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50637-0CFC-4888-BD50-0CC16D361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533865" cy="2420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9F52B-FF46-4A31-969D-9F0FDD7D3993}"/>
              </a:ext>
            </a:extLst>
          </p:cNvPr>
          <p:cNvSpPr txBox="1"/>
          <p:nvPr/>
        </p:nvSpPr>
        <p:spPr>
          <a:xfrm>
            <a:off x="6413225" y="31316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</p:spTree>
    <p:extLst>
      <p:ext uri="{BB962C8B-B14F-4D97-AF65-F5344CB8AC3E}">
        <p14:creationId xmlns:p14="http://schemas.microsoft.com/office/powerpoint/2010/main" val="6355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D0B7E3-B9D4-4DC8-A1C8-502B716B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9555"/>
            <a:ext cx="5740866" cy="253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D0941-E20F-4780-A6E5-7A83C747873A}"/>
              </a:ext>
            </a:extLst>
          </p:cNvPr>
          <p:cNvSpPr txBox="1"/>
          <p:nvPr/>
        </p:nvSpPr>
        <p:spPr>
          <a:xfrm>
            <a:off x="3565321" y="134224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results for Mount Fuji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AC78B-3F27-4904-AF0E-29D0922BA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9780"/>
            <a:ext cx="5832797" cy="2577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DBF10-D6F8-46A2-8915-0035B892A723}"/>
              </a:ext>
            </a:extLst>
          </p:cNvPr>
          <p:cNvSpPr txBox="1"/>
          <p:nvPr/>
        </p:nvSpPr>
        <p:spPr>
          <a:xfrm>
            <a:off x="547681" y="4318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6907C-D5F3-4B7F-9194-D7A376D7800A}"/>
              </a:ext>
            </a:extLst>
          </p:cNvPr>
          <p:cNvSpPr txBox="1"/>
          <p:nvPr/>
        </p:nvSpPr>
        <p:spPr>
          <a:xfrm>
            <a:off x="6329094" y="43180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6201F-F1DE-4DD4-8B77-102E1D21177F}"/>
              </a:ext>
            </a:extLst>
          </p:cNvPr>
          <p:cNvSpPr txBox="1"/>
          <p:nvPr/>
        </p:nvSpPr>
        <p:spPr>
          <a:xfrm>
            <a:off x="640578" y="34365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317C3-9EEB-420F-A529-0BD64EC26700}"/>
              </a:ext>
            </a:extLst>
          </p:cNvPr>
          <p:cNvSpPr txBox="1"/>
          <p:nvPr/>
        </p:nvSpPr>
        <p:spPr>
          <a:xfrm>
            <a:off x="6413225" y="34504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D794B-18F7-4DAA-BFE4-6914C782B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3" y="3819780"/>
            <a:ext cx="5832797" cy="2555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E2CBAD-ABCB-4260-A01E-01DEEC661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" y="771166"/>
            <a:ext cx="5684023" cy="24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Mount Fuji simulations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Dölger</dc:creator>
  <cp:lastModifiedBy>Julia Dölger</cp:lastModifiedBy>
  <cp:revision>7</cp:revision>
  <dcterms:created xsi:type="dcterms:W3CDTF">2021-05-19T21:02:48Z</dcterms:created>
  <dcterms:modified xsi:type="dcterms:W3CDTF">2021-05-26T17:28:40Z</dcterms:modified>
</cp:coreProperties>
</file>