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00B2-F82A-40FE-8875-024E90C90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F7960-1031-4500-8C92-1206A8F1A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00643-7F51-4290-901E-39242C6D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0283-06C0-4A95-B3CD-94716F942B1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EFB4A-F116-4E2C-BEFC-40E7A82E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E93E5-10C5-43AF-9B58-F2B4BEB3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CF8-BDB7-4B30-8951-F4A18B5A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0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9B8C6-7FEC-4287-80D9-65BFDF8F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A32FD-23C3-4817-9F72-79798F99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4684D-2541-4E77-8799-9DEAF3C9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0283-06C0-4A95-B3CD-94716F942B1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1D6F6-DB76-4022-A8A8-59882481D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43CC1-FEF2-4B0F-89B1-CD2E210F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CF8-BDB7-4B30-8951-F4A18B5A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6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D594B3-40EF-459C-9F5B-93CF02740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14E78-A5F8-4674-9EE6-E662B1EB3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8D01C-DFE8-4B07-9523-E9AFCEB3F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0283-06C0-4A95-B3CD-94716F942B1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3E949-7086-44A0-9795-375B885EC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10275-6308-427E-A3F4-487228AF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CF8-BDB7-4B30-8951-F4A18B5A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4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B1D8A-2D77-4DF8-97EE-C3DCA2F1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1BEED-A339-4248-BD0D-52E4D46B6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F3C2E-F1CD-4D82-AA17-131ABE3A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0283-06C0-4A95-B3CD-94716F942B1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669BB-B325-4741-AB0F-41270A23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05C87-28F6-431D-9842-55D8CBD9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CF8-BDB7-4B30-8951-F4A18B5A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0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229F-61DB-4E37-9A47-A637AE22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4466D-8924-4551-A826-FCE8BE52F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49110-A2BC-468B-9D8B-E664131D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0283-06C0-4A95-B3CD-94716F942B1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A5AD8-84A2-44D7-B167-23E1E415E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F5F3B-0739-46AC-8049-3FD1311F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CF8-BDB7-4B30-8951-F4A18B5A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5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1471-082B-4A4A-B305-A100ED9A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BD448-E2E2-4467-A1C1-CA3F79AD2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21ADF-FFCC-4153-9B4F-02B6A3182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F340B-DA45-469E-A765-48B19930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0283-06C0-4A95-B3CD-94716F942B1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56170-9E19-4BBC-BFE4-60B8DB2E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0A8D4-3EF8-48B2-8F95-0C6F9A86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CF8-BDB7-4B30-8951-F4A18B5A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4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3524-2290-46CB-9A81-4103FDC0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F94F9-680C-4A14-8D1B-2AE8442FD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8AD38-E050-40C7-B0E3-B25EE51C8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AA937-EC8C-4AE5-9BAB-C36677596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AF07A-A528-4103-8515-054D3B5BE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E5412-1D7F-479B-8A29-29F7DA173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0283-06C0-4A95-B3CD-94716F942B1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B10A6C-843A-4F03-9BC2-86A6B996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16236C-2313-4319-B7B7-F3FA1409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CF8-BDB7-4B30-8951-F4A18B5A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8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9A55-EE13-415F-BDE9-B73B33BEC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7B0BA-178D-4EFC-939A-176405C1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0283-06C0-4A95-B3CD-94716F942B1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92730-2EF2-45C5-A62A-21D52256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A39BD-D874-441D-A395-C6DA4388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CF8-BDB7-4B30-8951-F4A18B5A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4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2CF6DE-2EF2-4C1A-8AFB-714E9DCE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0283-06C0-4A95-B3CD-94716F942B1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D423EE-EB9A-4954-A4DF-4AF45258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C60B8-300F-486B-AFFD-79C2DB828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CF8-BDB7-4B30-8951-F4A18B5A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091FB-E409-42EC-9C92-2B77DFF56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2B312-B45C-44DE-B644-15023ABC8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5CCCC-D71B-49E8-BD86-34E982367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CB9A8-2A25-47F8-BE5B-CD286A3B0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0283-06C0-4A95-B3CD-94716F942B1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33349-105B-46CC-838A-51958860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C4974-F642-4BDB-9F67-2EE2C006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CF8-BDB7-4B30-8951-F4A18B5A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1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3304-463F-4EF5-9B07-A9F37460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0E49CC-0F70-47B0-BA81-D746D62011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A135E-64CA-42B7-A783-1B1CAAE31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5CF49-C78E-449C-ADB3-4090C636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0283-06C0-4A95-B3CD-94716F942B1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B435F-AA34-4374-AC44-A81B1ED3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05257-C67F-41F3-8416-7DC20AE7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CF8-BDB7-4B30-8951-F4A18B5A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7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EE4D0-2393-47F8-B286-BE2A54CC8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7DD65-8D31-4017-BC73-8C6A7DC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6F344-2BC0-433D-AAB6-6BA3195F1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10283-06C0-4A95-B3CD-94716F942B1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14194-9A6E-4BEA-8277-3D367E84F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03B3-A16B-4D34-8CB4-70FD5088C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47CF8-BDB7-4B30-8951-F4A18B5A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D71B-8D60-4225-BAD3-702F02FA4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 Fuji simulations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A27D4E-081A-46E7-BE3E-ECA7C8C8569A}"/>
              </a:ext>
            </a:extLst>
          </p:cNvPr>
          <p:cNvSpPr txBox="1"/>
          <p:nvPr/>
        </p:nvSpPr>
        <p:spPr>
          <a:xfrm>
            <a:off x="1325461" y="1979802"/>
            <a:ext cx="108100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Constant single mutational fitness coefficient h_0 and zero </a:t>
            </a:r>
            <a:r>
              <a:rPr lang="en-US"/>
              <a:t>coupling J</a:t>
            </a:r>
            <a:r>
              <a:rPr lang="en-US" dirty="0"/>
              <a:t>_0=0.</a:t>
            </a:r>
          </a:p>
          <a:p>
            <a:endParaRPr lang="en-US" dirty="0"/>
          </a:p>
          <a:p>
            <a:r>
              <a:rPr lang="en-US" dirty="0"/>
              <a:t>Fixed parameters: L=20, </a:t>
            </a:r>
            <a:r>
              <a:rPr lang="en-US" dirty="0" err="1"/>
              <a:t>Npop</a:t>
            </a:r>
            <a:r>
              <a:rPr lang="en-US" dirty="0"/>
              <a:t>=10^5, mu=10^(-4), </a:t>
            </a:r>
            <a:r>
              <a:rPr lang="en-US" dirty="0" err="1"/>
              <a:t>sigma_h</a:t>
            </a:r>
            <a:r>
              <a:rPr lang="en-US" dirty="0"/>
              <a:t> = 1, D0 = 5, </a:t>
            </a:r>
            <a:r>
              <a:rPr lang="en-US" dirty="0" err="1"/>
              <a:t>N_simu</a:t>
            </a:r>
            <a:r>
              <a:rPr lang="en-US" dirty="0"/>
              <a:t> = 200, B = 10^3, </a:t>
            </a:r>
            <a:r>
              <a:rPr lang="en-US" dirty="0" err="1"/>
              <a:t>n_seasons</a:t>
            </a:r>
            <a:r>
              <a:rPr lang="en-US" dirty="0"/>
              <a:t> = 100, </a:t>
            </a:r>
          </a:p>
          <a:p>
            <a:r>
              <a:rPr lang="en-US" dirty="0" err="1"/>
              <a:t>Lambda_h</a:t>
            </a:r>
            <a:r>
              <a:rPr lang="en-US" dirty="0"/>
              <a:t> = 10^(-4), </a:t>
            </a:r>
            <a:r>
              <a:rPr lang="en-US" dirty="0" err="1"/>
              <a:t>lambda_J</a:t>
            </a:r>
            <a:r>
              <a:rPr lang="en-US" dirty="0"/>
              <a:t> = 1, </a:t>
            </a:r>
            <a:r>
              <a:rPr lang="en-US" dirty="0" err="1"/>
              <a:t>lambda_F</a:t>
            </a:r>
            <a:r>
              <a:rPr lang="en-US" dirty="0"/>
              <a:t>* = 10^(-4)</a:t>
            </a:r>
          </a:p>
        </p:txBody>
      </p:sp>
    </p:spTree>
    <p:extLst>
      <p:ext uri="{BB962C8B-B14F-4D97-AF65-F5344CB8AC3E}">
        <p14:creationId xmlns:p14="http://schemas.microsoft.com/office/powerpoint/2010/main" val="396261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85EFC6-F326-4E95-809C-8131769FCF23}"/>
              </a:ext>
            </a:extLst>
          </p:cNvPr>
          <p:cNvSpPr txBox="1"/>
          <p:nvPr/>
        </p:nvSpPr>
        <p:spPr>
          <a:xfrm>
            <a:off x="3280095" y="226503"/>
            <a:ext cx="4264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Strain succession in Mount Fuji simulations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3F5592-C0D0-48B1-B352-5000A1D79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27" y="1277313"/>
            <a:ext cx="5153216" cy="22424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1FAA88-80F2-4A11-A4CC-5BFDE44A1181}"/>
              </a:ext>
            </a:extLst>
          </p:cNvPr>
          <p:cNvSpPr txBox="1"/>
          <p:nvPr/>
        </p:nvSpPr>
        <p:spPr>
          <a:xfrm>
            <a:off x="547681" y="943536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h_0=-15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0004AF-94BC-440A-A000-2548B0BC057E}"/>
              </a:ext>
            </a:extLst>
          </p:cNvPr>
          <p:cNvSpPr txBox="1"/>
          <p:nvPr/>
        </p:nvSpPr>
        <p:spPr>
          <a:xfrm>
            <a:off x="6329094" y="943536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h_0=-7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4CC5D4-DCB9-4A21-8822-D315E377779D}"/>
              </a:ext>
            </a:extLst>
          </p:cNvPr>
          <p:cNvSpPr txBox="1"/>
          <p:nvPr/>
        </p:nvSpPr>
        <p:spPr>
          <a:xfrm>
            <a:off x="640578" y="389791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h_0=-1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6775CA-1BF0-4E99-8950-17F9F68FB06B}"/>
              </a:ext>
            </a:extLst>
          </p:cNvPr>
          <p:cNvSpPr txBox="1"/>
          <p:nvPr/>
        </p:nvSpPr>
        <p:spPr>
          <a:xfrm>
            <a:off x="6413225" y="391184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h_0=+5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B1FECE-10D8-4420-9D9A-04C19CBDC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71346"/>
            <a:ext cx="5271083" cy="22937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8765B5-E27C-4507-B799-463303EDA2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27" y="4240577"/>
            <a:ext cx="5274889" cy="22953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3E859D-C02A-4429-9F92-6635C83384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02416"/>
            <a:ext cx="5354972" cy="233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6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800716-D5A2-4C77-B72C-131006042ECB}"/>
              </a:ext>
            </a:extLst>
          </p:cNvPr>
          <p:cNvSpPr txBox="1"/>
          <p:nvPr/>
        </p:nvSpPr>
        <p:spPr>
          <a:xfrm>
            <a:off x="2894202" y="117446"/>
            <a:ext cx="7458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Accumulation of mutations in Mount Fuji simulations</a:t>
            </a:r>
          </a:p>
          <a:p>
            <a:r>
              <a:rPr lang="en-US" dirty="0"/>
              <a:t>(black individual strains, blue: mean and std, averaged over all observed seqs)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500C4F-B4FB-44AA-BAF4-A439CD4C1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0" y="820562"/>
            <a:ext cx="2194999" cy="23042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3F61C3-0CFA-407B-B6FB-DAAC2141F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332" y="829445"/>
            <a:ext cx="2258456" cy="23708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9BC25E-F470-4867-A7E7-6337D0199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631" y="829446"/>
            <a:ext cx="2258456" cy="23708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884C82-6234-45A4-A42C-9AA80CBD87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321" y="829445"/>
            <a:ext cx="2258456" cy="23708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7B2B50-223A-440A-9433-259D8360C8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11" y="812116"/>
            <a:ext cx="2338222" cy="24109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C22983-1A8A-4C4B-9019-5BA8363AB9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75" y="3442313"/>
            <a:ext cx="3034873" cy="30546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B8A4ABF-335E-4A7C-8DB1-FF6D07CD3C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485" y="3428999"/>
            <a:ext cx="2999776" cy="30931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4ADCAE6-6640-4DEC-B85E-CBDB764AB2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135" y="3429000"/>
            <a:ext cx="3073105" cy="309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8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0CDC06-83FE-445D-B8DC-197CCE832F19}"/>
              </a:ext>
            </a:extLst>
          </p:cNvPr>
          <p:cNvSpPr txBox="1"/>
          <p:nvPr/>
        </p:nvSpPr>
        <p:spPr>
          <a:xfrm>
            <a:off x="3179427" y="125835"/>
            <a:ext cx="602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Fitness distributions in each season for Mount Fuji simulations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A27A69-7D3A-46FE-90B9-462990D97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7" y="689011"/>
            <a:ext cx="5387439" cy="23561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44D523-9185-4162-993D-88949A405FB3}"/>
              </a:ext>
            </a:extLst>
          </p:cNvPr>
          <p:cNvSpPr txBox="1"/>
          <p:nvPr/>
        </p:nvSpPr>
        <p:spPr>
          <a:xfrm>
            <a:off x="547681" y="43180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h_0=-15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F44154-CE26-4E87-A14E-4F8CE699E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555" y="689011"/>
            <a:ext cx="5533867" cy="24202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788079-0E33-4A24-92C2-41B87F8650BF}"/>
              </a:ext>
            </a:extLst>
          </p:cNvPr>
          <p:cNvSpPr txBox="1"/>
          <p:nvPr/>
        </p:nvSpPr>
        <p:spPr>
          <a:xfrm>
            <a:off x="6329094" y="43180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h_0=-7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9559E4-A2E2-4053-A07D-F67D8B703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7" y="3429000"/>
            <a:ext cx="5404433" cy="23636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3D319F-140F-4167-85F0-CC847F8D330A}"/>
              </a:ext>
            </a:extLst>
          </p:cNvPr>
          <p:cNvSpPr txBox="1"/>
          <p:nvPr/>
        </p:nvSpPr>
        <p:spPr>
          <a:xfrm>
            <a:off x="640578" y="3117742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h_0=-1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050637-0CFC-4888-BD50-0CC16D3614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8999"/>
            <a:ext cx="5533865" cy="24202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C9F52B-FF46-4A31-969D-9F0FDD7D3993}"/>
              </a:ext>
            </a:extLst>
          </p:cNvPr>
          <p:cNvSpPr txBox="1"/>
          <p:nvPr/>
        </p:nvSpPr>
        <p:spPr>
          <a:xfrm>
            <a:off x="6413225" y="313166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h_0=+5</a:t>
            </a:r>
          </a:p>
        </p:txBody>
      </p:sp>
    </p:spTree>
    <p:extLst>
      <p:ext uri="{BB962C8B-B14F-4D97-AF65-F5344CB8AC3E}">
        <p14:creationId xmlns:p14="http://schemas.microsoft.com/office/powerpoint/2010/main" val="63559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FD0B7E3-B9D4-4DC8-A1C8-502B716B0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79555"/>
            <a:ext cx="5740866" cy="25337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9D0941-E20F-4780-A6E5-7A83C747873A}"/>
              </a:ext>
            </a:extLst>
          </p:cNvPr>
          <p:cNvSpPr txBox="1"/>
          <p:nvPr/>
        </p:nvSpPr>
        <p:spPr>
          <a:xfrm>
            <a:off x="3565321" y="134224"/>
            <a:ext cx="427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Inference results for Mount Fuji simulations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AC78B-3F27-4904-AF0E-29D0922BA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19780"/>
            <a:ext cx="5832797" cy="25774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FDBF10-D6F8-46A2-8915-0035B892A723}"/>
              </a:ext>
            </a:extLst>
          </p:cNvPr>
          <p:cNvSpPr txBox="1"/>
          <p:nvPr/>
        </p:nvSpPr>
        <p:spPr>
          <a:xfrm>
            <a:off x="547681" y="43180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h_0=-15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46907C-D5F3-4B7F-9194-D7A376D7800A}"/>
              </a:ext>
            </a:extLst>
          </p:cNvPr>
          <p:cNvSpPr txBox="1"/>
          <p:nvPr/>
        </p:nvSpPr>
        <p:spPr>
          <a:xfrm>
            <a:off x="6329094" y="43180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h_0=-7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6201F-F1DE-4DD4-8B77-102E1D21177F}"/>
              </a:ext>
            </a:extLst>
          </p:cNvPr>
          <p:cNvSpPr txBox="1"/>
          <p:nvPr/>
        </p:nvSpPr>
        <p:spPr>
          <a:xfrm>
            <a:off x="640578" y="343652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h_0=-1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3317C3-9EEB-420F-A529-0BD64EC26700}"/>
              </a:ext>
            </a:extLst>
          </p:cNvPr>
          <p:cNvSpPr txBox="1"/>
          <p:nvPr/>
        </p:nvSpPr>
        <p:spPr>
          <a:xfrm>
            <a:off x="6413225" y="345044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h_0=+5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0D794B-18F7-4DAA-BFE4-6914C782B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03" y="3819780"/>
            <a:ext cx="5832797" cy="25557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E2CBAD-ABCB-4260-A01E-01DEEC6614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80" y="771166"/>
            <a:ext cx="5684023" cy="249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42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189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Mount Fuji simulations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Dölger</dc:creator>
  <cp:lastModifiedBy>Julia Dölger</cp:lastModifiedBy>
  <cp:revision>8</cp:revision>
  <dcterms:created xsi:type="dcterms:W3CDTF">2021-05-19T21:02:48Z</dcterms:created>
  <dcterms:modified xsi:type="dcterms:W3CDTF">2021-05-26T17:29:23Z</dcterms:modified>
</cp:coreProperties>
</file>