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5" d="100"/>
          <a:sy n="175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Pointer Variables and Pointer Types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3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is statically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Every expression in C has a type that is well-defined at compile time (i.e., statically)</a:t>
            </a:r>
          </a:p>
          <a:p>
            <a:pPr marL="800100" lvl="1" indent="-342900"/>
            <a:r>
              <a:rPr lang="en-US" dirty="0" smtClean="0"/>
              <a:t>Every variable</a:t>
            </a:r>
          </a:p>
          <a:p>
            <a:pPr marL="800100" lvl="1" indent="-342900"/>
            <a:r>
              <a:rPr lang="en-US" dirty="0" smtClean="0"/>
              <a:t>Every function call</a:t>
            </a:r>
          </a:p>
          <a:p>
            <a:pPr marL="800100" lvl="1" indent="-342900"/>
            <a:r>
              <a:rPr lang="en-US" dirty="0" smtClean="0"/>
              <a:t>Every expression (mathematical, logical, whatever)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variable/expression type is C dictates:</a:t>
            </a:r>
          </a:p>
          <a:p>
            <a:pPr marL="800100" lvl="1" indent="-342900"/>
            <a:r>
              <a:rPr lang="en-US" dirty="0" smtClean="0"/>
              <a:t>How much memory is being manipulated</a:t>
            </a:r>
          </a:p>
          <a:p>
            <a:pPr marL="800100" lvl="1" indent="-342900"/>
            <a:r>
              <a:rPr lang="en-US" dirty="0" smtClean="0"/>
              <a:t>How the information is encoded/stored</a:t>
            </a:r>
          </a:p>
          <a:p>
            <a:pPr marL="800100" lvl="1" indent="-342900"/>
            <a:r>
              <a:rPr lang="en-US" dirty="0" smtClean="0"/>
              <a:t>What operations are legal</a:t>
            </a:r>
          </a:p>
          <a:p>
            <a:pPr marL="800100" lvl="1" indent="-342900"/>
            <a:r>
              <a:rPr lang="en-US" dirty="0" smtClean="0"/>
              <a:t>How the operation must be carried out</a:t>
            </a:r>
          </a:p>
          <a:p>
            <a:pPr marL="1485900" lvl="2" indent="-342900"/>
            <a:r>
              <a:rPr lang="en-US" dirty="0" smtClean="0"/>
              <a:t>(e.g., floating point addition </a:t>
            </a:r>
            <a:r>
              <a:rPr lang="en-US" dirty="0" err="1" smtClean="0"/>
              <a:t>vs</a:t>
            </a:r>
            <a:r>
              <a:rPr lang="en-US" dirty="0" smtClean="0"/>
              <a:t> integer addition)</a:t>
            </a:r>
          </a:p>
          <a:p>
            <a:pPr marL="8001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 and Pointers are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Pointers, pointer expressions and addresses are no exception to the “statically typed” rule of 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Every pointer must have a type</a:t>
            </a:r>
          </a:p>
          <a:p>
            <a:pPr marL="800100" lvl="1" indent="-342900"/>
            <a:r>
              <a:rPr lang="en-US" dirty="0" err="1" smtClean="0"/>
              <a:t>int</a:t>
            </a:r>
            <a:r>
              <a:rPr lang="en-US" dirty="0" smtClean="0"/>
              <a:t>* p;</a:t>
            </a:r>
          </a:p>
          <a:p>
            <a:pPr marL="800100" lvl="1" indent="-342900"/>
            <a:r>
              <a:rPr lang="en-US" dirty="0" smtClean="0"/>
              <a:t>float* q;</a:t>
            </a:r>
          </a:p>
          <a:p>
            <a:pPr marL="800100" lvl="1" indent="-342900"/>
            <a:r>
              <a:rPr lang="en-US" dirty="0" smtClean="0"/>
              <a:t>char** </a:t>
            </a:r>
            <a:r>
              <a:rPr lang="en-US" dirty="0" err="1" smtClean="0"/>
              <a:t>argv</a:t>
            </a:r>
            <a:r>
              <a:rPr lang="en-US" dirty="0" smtClean="0"/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All pointers are stored the same way</a:t>
            </a:r>
          </a:p>
          <a:p>
            <a:pPr marL="800100" lvl="1" indent="-342900"/>
            <a:r>
              <a:rPr lang="en-US" dirty="0" smtClean="0"/>
              <a:t>For EE312 we assume 32-bit unsigned (i.e., binary)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But… each type of pointer has its own rules for how operations on the pointer will be carried out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8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Initialization, assignment and computing the address are just like every other variable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Plus four fundamental operations (p and q are pointers, k is in n integer)</a:t>
            </a:r>
          </a:p>
          <a:p>
            <a:pPr marL="800100" lvl="1" indent="-342900"/>
            <a:r>
              <a:rPr lang="en-US" dirty="0" smtClean="0"/>
              <a:t>Dereference – *p</a:t>
            </a:r>
          </a:p>
          <a:p>
            <a:pPr marL="800100" lvl="1" indent="-342900"/>
            <a:r>
              <a:rPr lang="en-US" dirty="0" smtClean="0"/>
              <a:t>Equivalence – p == q</a:t>
            </a:r>
          </a:p>
          <a:p>
            <a:pPr marL="800100" lvl="1" indent="-342900"/>
            <a:r>
              <a:rPr lang="en-US" dirty="0" smtClean="0"/>
              <a:t>Difference – p - q</a:t>
            </a:r>
          </a:p>
          <a:p>
            <a:pPr marL="800100" lvl="1" indent="-342900"/>
            <a:r>
              <a:rPr lang="en-US" dirty="0" smtClean="0"/>
              <a:t>Addition with an integer – p + 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C++ distinguishes two other operations</a:t>
            </a:r>
          </a:p>
          <a:p>
            <a:pPr marL="800100" lvl="1" indent="-342900"/>
            <a:r>
              <a:rPr lang="en-US" dirty="0" smtClean="0"/>
              <a:t>Increment – ++p (same as “p + 1” for us)</a:t>
            </a:r>
          </a:p>
          <a:p>
            <a:pPr marL="800100" lvl="1" indent="-342900"/>
            <a:r>
              <a:rPr lang="en-US" dirty="0" smtClean="0"/>
              <a:t>Decrement – --p (same as “p – 1” for us)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behavior (i.e., semantics) of these operations depends on the type of the pointer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4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Dereference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It’s easiest to think of dereference as two operations</a:t>
            </a:r>
          </a:p>
          <a:p>
            <a:pPr marL="800100" lvl="1" indent="-342900"/>
            <a:r>
              <a:rPr lang="en-US" dirty="0" smtClean="0"/>
              <a:t>*p as an </a:t>
            </a:r>
            <a:r>
              <a:rPr lang="en-US" dirty="0" err="1" smtClean="0"/>
              <a:t>rvalue</a:t>
            </a:r>
            <a:endParaRPr lang="en-US" dirty="0" smtClean="0"/>
          </a:p>
          <a:p>
            <a:pPr marL="800100" lvl="1" indent="-342900"/>
            <a:r>
              <a:rPr lang="en-US" dirty="0" smtClean="0"/>
              <a:t>*p as an </a:t>
            </a:r>
            <a:r>
              <a:rPr lang="en-US" dirty="0" err="1" smtClean="0"/>
              <a:t>lvalue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rvalue</a:t>
            </a:r>
            <a:r>
              <a:rPr lang="en-US" dirty="0" smtClean="0"/>
              <a:t> dereference uses the pointer type (type of p) to determine</a:t>
            </a:r>
          </a:p>
          <a:p>
            <a:pPr marL="800100" lvl="1" indent="-342900"/>
            <a:r>
              <a:rPr lang="en-US" dirty="0" smtClean="0"/>
              <a:t>How many bytes of memory to read, and how to decode the bits contained in that memory to produce a value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lvalue</a:t>
            </a:r>
            <a:r>
              <a:rPr lang="en-US" dirty="0" smtClean="0"/>
              <a:t> dereference uses the pointer type to determine</a:t>
            </a:r>
          </a:p>
          <a:p>
            <a:pPr marL="800100" lvl="1" indent="-342900"/>
            <a:r>
              <a:rPr lang="en-US" dirty="0" smtClean="0"/>
              <a:t>How many bytes of memory to write, and how to encode the value before writing the bits to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0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 == q Does the obvious thing</a:t>
            </a:r>
          </a:p>
          <a:p>
            <a:pPr marL="800100" lvl="1" indent="-342900"/>
            <a:r>
              <a:rPr lang="en-US" dirty="0"/>
              <a:t>E</a:t>
            </a:r>
            <a:r>
              <a:rPr lang="en-US" dirty="0" smtClean="0"/>
              <a:t>valuates true (1) if the two pointers have the same value</a:t>
            </a:r>
          </a:p>
          <a:p>
            <a:pPr marL="800100" lvl="1" indent="-342900"/>
            <a:r>
              <a:rPr lang="en-US" dirty="0" smtClean="0"/>
              <a:t>Evaluates to false (0) if the two pointers have different value</a:t>
            </a:r>
          </a:p>
          <a:p>
            <a:pPr marL="342900" indent="-342900"/>
            <a:endParaRPr lang="en-US" dirty="0" smtClean="0"/>
          </a:p>
          <a:p>
            <a:r>
              <a:rPr lang="en-US" dirty="0" smtClean="0"/>
              <a:t>Since the “value” of a pointer is the address of some other variable, the conceptual meaning of pointer equivalence is:</a:t>
            </a:r>
            <a:endParaRPr lang="en-US" dirty="0"/>
          </a:p>
          <a:p>
            <a:pPr marL="342900" indent="-342900"/>
            <a:r>
              <a:rPr lang="en-US" dirty="0" smtClean="0"/>
              <a:t>	“p and q point to the same location”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7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Difference and Addition with an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Pointer arithmetic is defined with respect to arrays</a:t>
            </a:r>
          </a:p>
          <a:p>
            <a:pPr marL="800100" lvl="1" indent="-342900"/>
            <a:r>
              <a:rPr lang="en-US" dirty="0" smtClean="0"/>
              <a:t>p + k calculates the address of the array element k positions after p</a:t>
            </a:r>
          </a:p>
          <a:p>
            <a:pPr marL="800100" lvl="1" indent="-342900"/>
            <a:r>
              <a:rPr lang="en-US" dirty="0" smtClean="0"/>
              <a:t>p – q calculates the size of the array that begins at address q and ends at address 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 examples:</a:t>
            </a:r>
          </a:p>
          <a:p>
            <a:pPr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x[10];</a:t>
            </a:r>
          </a:p>
          <a:p>
            <a:pPr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p = &amp;x[0];</a:t>
            </a:r>
          </a:p>
          <a:p>
            <a:pPr lvl="1" indent="0">
              <a:buNone/>
            </a:pPr>
            <a:r>
              <a:rPr lang="en-US" dirty="0" smtClean="0"/>
              <a:t>p + 5 // same as &amp;x[5]</a:t>
            </a:r>
          </a:p>
          <a:p>
            <a:pPr lvl="1" indent="0">
              <a:buNone/>
            </a:pPr>
            <a:r>
              <a:rPr lang="en-US" dirty="0" smtClean="0"/>
              <a:t>p + 10 // the end of the array x (out of bounds)</a:t>
            </a:r>
          </a:p>
          <a:p>
            <a:pPr lvl="1" indent="0">
              <a:buNone/>
            </a:pPr>
            <a:r>
              <a:rPr lang="en-US" dirty="0" smtClean="0"/>
              <a:t>p + 10 – p // 10, i.e., the number of elements in x</a:t>
            </a:r>
          </a:p>
        </p:txBody>
      </p:sp>
    </p:spTree>
    <p:extLst>
      <p:ext uri="{BB962C8B-B14F-4D97-AF65-F5344CB8AC3E}">
        <p14:creationId xmlns:p14="http://schemas.microsoft.com/office/powerpoint/2010/main" val="371203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Most C programmers internalize the pointer arithmetic rules as “scale by the size of object”</a:t>
            </a:r>
          </a:p>
          <a:p>
            <a:pPr marL="800100" lvl="1" indent="-342900"/>
            <a:r>
              <a:rPr lang="en-US" dirty="0" smtClean="0"/>
              <a:t>If p is </a:t>
            </a:r>
            <a:r>
              <a:rPr lang="en-US" dirty="0" err="1" smtClean="0"/>
              <a:t>int</a:t>
            </a:r>
            <a:r>
              <a:rPr lang="en-US" dirty="0" smtClean="0"/>
              <a:t>* then any arithmetic is scaled by 4 (size of an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800100" lvl="1" indent="-342900"/>
            <a:r>
              <a:rPr lang="en-US" dirty="0" smtClean="0"/>
              <a:t>If p is char* then any arithmetic is scaled by 1 (not changed)</a:t>
            </a:r>
          </a:p>
          <a:p>
            <a:pPr marL="800100" lvl="1" indent="-342900"/>
            <a:r>
              <a:rPr lang="en-US" dirty="0" smtClean="0"/>
              <a:t>If p is double* then any arithmetic is scaled by 8 (size of double)</a:t>
            </a:r>
          </a:p>
          <a:p>
            <a:pPr marL="800100" lvl="1" indent="-342900"/>
            <a:r>
              <a:rPr lang="en-US" dirty="0" smtClean="0"/>
              <a:t>If p is char** then any arithmetic is scaled by 4 (size of char*)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Please remember the following array equivalences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name of the array is an expression that evaluates to the address of the first element – x == &amp;x[0]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 array index expression is syntactic sugar for </a:t>
            </a:r>
            <a:r>
              <a:rPr lang="en-US" smtClean="0"/>
              <a:t>pointer arithmetic – x[k] == *(x + k)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81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</TotalTime>
  <Words>648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Pointer Variables and Pointer Types</vt:lpstr>
      <vt:lpstr>C is statically typed</vt:lpstr>
      <vt:lpstr>Addresses and Pointers are typed</vt:lpstr>
      <vt:lpstr>Pointer Operations</vt:lpstr>
      <vt:lpstr>Pointer Dereference</vt:lpstr>
      <vt:lpstr>Pointer Equivalence</vt:lpstr>
      <vt:lpstr>Pointer Difference and Addition with an integer</vt:lpstr>
      <vt:lpstr>More Pointer Arithmetic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Variables and Pointer Types</dc:title>
  <dc:creator>chase</dc:creator>
  <cp:lastModifiedBy>chase</cp:lastModifiedBy>
  <cp:revision>4</cp:revision>
  <dcterms:created xsi:type="dcterms:W3CDTF">2006-08-16T00:00:00Z</dcterms:created>
  <dcterms:modified xsi:type="dcterms:W3CDTF">2012-09-05T15:44:46Z</dcterms:modified>
</cp:coreProperties>
</file>