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56616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3" d="100"/>
          <a:sy n="33" d="100"/>
        </p:scale>
        <p:origin x="-1206" y="-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3142616"/>
            <a:ext cx="26746200" cy="6685280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10085706"/>
            <a:ext cx="26746200" cy="4636134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20332" y="1022350"/>
            <a:ext cx="7689533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735" y="1022350"/>
            <a:ext cx="22622828" cy="1627314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0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1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161" y="4787268"/>
            <a:ext cx="30758130" cy="7987664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3161" y="12850498"/>
            <a:ext cx="30758130" cy="4200524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4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35" y="5111750"/>
            <a:ext cx="15156180" cy="12183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3685" y="5111750"/>
            <a:ext cx="15156180" cy="121837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1022352"/>
            <a:ext cx="3075813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81" y="4707256"/>
            <a:ext cx="15086527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6381" y="7014210"/>
            <a:ext cx="15086527" cy="103168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3685" y="4707256"/>
            <a:ext cx="15160825" cy="2306954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3685" y="7014210"/>
            <a:ext cx="15160825" cy="103168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0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280160"/>
            <a:ext cx="11501793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0825" y="2764791"/>
            <a:ext cx="18053685" cy="13646150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5760720"/>
            <a:ext cx="11501793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6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280160"/>
            <a:ext cx="11501793" cy="44805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60825" y="2764791"/>
            <a:ext cx="18053685" cy="13646150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5760720"/>
            <a:ext cx="11501793" cy="10672446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735" y="1022352"/>
            <a:ext cx="3075813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735" y="5111750"/>
            <a:ext cx="3075813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735" y="17797781"/>
            <a:ext cx="80238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3E14B-D9B7-477C-B066-781199D2B2EE}" type="datetimeFigureOut">
              <a:rPr lang="en-US" smtClean="0"/>
              <a:t>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2905" y="17797781"/>
            <a:ext cx="1203579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6005" y="17797781"/>
            <a:ext cx="80238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7FF1E-453C-4A3D-8F69-92C67EC2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2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A6EC226-3931-4341-96C8-160357795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1344" y="1914605"/>
            <a:ext cx="7114545" cy="71145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ED6C07F-092E-4EF9-9DE4-FF872B60D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32" y="9252759"/>
            <a:ext cx="4449726" cy="685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FB178AC-5B84-4870-BC46-D9307C87B8A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7"/>
          <a:stretch/>
        </p:blipFill>
        <p:spPr>
          <a:xfrm>
            <a:off x="17830800" y="10136602"/>
            <a:ext cx="9273312" cy="58473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A323C4A-ABE5-48F0-8D9E-3111BE0C82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66" y="1946594"/>
            <a:ext cx="6740004" cy="73061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93E47BD-A358-42F4-9D8C-670D62B031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624" y="3485766"/>
            <a:ext cx="5295376" cy="529537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B86A92F-8915-4F83-9802-A66EE72872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110" y="3218425"/>
            <a:ext cx="4762501" cy="47625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806DE5-993E-4F91-9CED-C6AC60A676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3663" y="10551714"/>
            <a:ext cx="5320249" cy="39641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8081C6-812D-437A-8D29-36120C9D742C}"/>
              </a:ext>
            </a:extLst>
          </p:cNvPr>
          <p:cNvSpPr txBox="1"/>
          <p:nvPr/>
        </p:nvSpPr>
        <p:spPr>
          <a:xfrm>
            <a:off x="5966946" y="1946594"/>
            <a:ext cx="5320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Skills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9FF53B-4C9E-4620-A3D3-D0398F1F1723}"/>
              </a:ext>
            </a:extLst>
          </p:cNvPr>
          <p:cNvSpPr txBox="1"/>
          <p:nvPr/>
        </p:nvSpPr>
        <p:spPr>
          <a:xfrm>
            <a:off x="12874115" y="1946594"/>
            <a:ext cx="5320249" cy="17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6600" dirty="0"/>
              <a:t>Work Experience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E533DC-A844-44DC-9DC7-D4038CA5B4FC}"/>
              </a:ext>
            </a:extLst>
          </p:cNvPr>
          <p:cNvSpPr txBox="1"/>
          <p:nvPr/>
        </p:nvSpPr>
        <p:spPr>
          <a:xfrm>
            <a:off x="19277335" y="1946594"/>
            <a:ext cx="5320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Resume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89A570-7F76-4DDC-B45C-A40B45C7FB8B}"/>
              </a:ext>
            </a:extLst>
          </p:cNvPr>
          <p:cNvSpPr txBox="1"/>
          <p:nvPr/>
        </p:nvSpPr>
        <p:spPr>
          <a:xfrm>
            <a:off x="5966946" y="16245358"/>
            <a:ext cx="5320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Patents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F26650-A890-4F10-9927-31ABE6C3C4BC}"/>
              </a:ext>
            </a:extLst>
          </p:cNvPr>
          <p:cNvSpPr txBox="1"/>
          <p:nvPr/>
        </p:nvSpPr>
        <p:spPr>
          <a:xfrm>
            <a:off x="12874115" y="16245358"/>
            <a:ext cx="5320249" cy="940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6600" dirty="0"/>
              <a:t>Publications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306146-E67B-4EE5-AB23-B9C7040E4C81}"/>
              </a:ext>
            </a:extLst>
          </p:cNvPr>
          <p:cNvSpPr txBox="1"/>
          <p:nvPr/>
        </p:nvSpPr>
        <p:spPr>
          <a:xfrm>
            <a:off x="19438748" y="16086168"/>
            <a:ext cx="5320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340158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FB178AC-5B84-4870-BC46-D9307C87B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17"/>
          <a:stretch/>
        </p:blipFill>
        <p:spPr>
          <a:xfrm>
            <a:off x="41662350" y="16110759"/>
            <a:ext cx="9273312" cy="58473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C306146-E67B-4EE5-AB23-B9C7040E4C81}"/>
              </a:ext>
            </a:extLst>
          </p:cNvPr>
          <p:cNvSpPr txBox="1"/>
          <p:nvPr/>
        </p:nvSpPr>
        <p:spPr>
          <a:xfrm>
            <a:off x="43270298" y="22060325"/>
            <a:ext cx="53202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Links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AD5A1-226E-4E9C-B6E7-3A5D675B4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01" y="1313284"/>
            <a:ext cx="109728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D136E38-26C4-4A72-AFD1-D2606EFE5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267" y="1318797"/>
            <a:ext cx="10972800" cy="82296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6B1DF3D-3E2C-4338-BE4B-A6650AB8A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01" y="9542884"/>
            <a:ext cx="10972800" cy="8229600"/>
          </a:xfrm>
          <a:prstGeom prst="rect">
            <a:avLst/>
          </a:prstGeom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7526141-9675-4F1A-888E-01CB14B040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7391" y="9542884"/>
            <a:ext cx="10972800" cy="8229600"/>
          </a:xfrm>
          <a:prstGeom prst="rect">
            <a:avLst/>
          </a:prstGeom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88817C8-0513-4A4F-9071-B6073BB1B7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278" y="24125748"/>
            <a:ext cx="4268778" cy="4268778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45A7B1F4-AE3A-4836-9D9B-4CFFEA25AF6E}"/>
              </a:ext>
            </a:extLst>
          </p:cNvPr>
          <p:cNvSpPr txBox="1"/>
          <p:nvPr/>
        </p:nvSpPr>
        <p:spPr>
          <a:xfrm>
            <a:off x="28287542" y="29778633"/>
            <a:ext cx="5320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Links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4022851A-9439-4632-8C44-D34E53293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086" y="9548397"/>
            <a:ext cx="10972800" cy="82296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4886D93B-18B0-4DA6-B416-A2B31EBC91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597" y="1313284"/>
            <a:ext cx="10972800" cy="822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136B7A-0518-4E34-A7C4-B82B96AB37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9597" y="9542884"/>
            <a:ext cx="10972800" cy="8229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7E5B54-269E-4F07-BF94-31C8EBA3CA69}"/>
              </a:ext>
            </a:extLst>
          </p:cNvPr>
          <p:cNvCxnSpPr/>
          <p:nvPr/>
        </p:nvCxnSpPr>
        <p:spPr>
          <a:xfrm>
            <a:off x="8663590" y="17086101"/>
            <a:ext cx="253931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24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9</Words>
  <Application>Microsoft Office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Josef Doornink</dc:creator>
  <cp:lastModifiedBy>Josef Doornink</cp:lastModifiedBy>
  <cp:revision>14</cp:revision>
  <dcterms:created xsi:type="dcterms:W3CDTF">2018-02-02T04:58:40Z</dcterms:created>
  <dcterms:modified xsi:type="dcterms:W3CDTF">2018-02-03T04:39:28Z</dcterms:modified>
</cp:coreProperties>
</file>