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2" r:id="rId7"/>
    <p:sldId id="273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EE9FB-B2DA-4BE0-9721-594EE100C801}" v="2" dt="2021-09-24T18:56:05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coll, James R (BDSC)" userId="2c7462f7-0b98-4ee4-958f-d08b67444778" providerId="ADAL" clId="{70AEE9FB-B2DA-4BE0-9721-594EE100C801}"/>
    <pc:docChg chg="custSel addSld delSld modSld sldOrd">
      <pc:chgData name="Driscoll, James R (BDSC)" userId="2c7462f7-0b98-4ee4-958f-d08b67444778" providerId="ADAL" clId="{70AEE9FB-B2DA-4BE0-9721-594EE100C801}" dt="2021-09-25T03:10:40.053" v="773" actId="2696"/>
      <pc:docMkLst>
        <pc:docMk/>
      </pc:docMkLst>
      <pc:sldChg chg="addSp delSp modSp">
        <pc:chgData name="Driscoll, James R (BDSC)" userId="2c7462f7-0b98-4ee4-958f-d08b67444778" providerId="ADAL" clId="{70AEE9FB-B2DA-4BE0-9721-594EE100C801}" dt="2021-09-24T18:56:05.602" v="743"/>
        <pc:sldMkLst>
          <pc:docMk/>
          <pc:sldMk cId="1351230314" sldId="260"/>
        </pc:sldMkLst>
        <pc:spChg chg="del">
          <ac:chgData name="Driscoll, James R (BDSC)" userId="2c7462f7-0b98-4ee4-958f-d08b67444778" providerId="ADAL" clId="{70AEE9FB-B2DA-4BE0-9721-594EE100C801}" dt="2021-09-24T18:56:05.602" v="743"/>
          <ac:spMkLst>
            <pc:docMk/>
            <pc:sldMk cId="1351230314" sldId="260"/>
            <ac:spMk id="3" creationId="{EB1CC8D8-DA12-46A4-AC64-2EEB9CA7401C}"/>
          </ac:spMkLst>
        </pc:spChg>
        <pc:graphicFrameChg chg="add mod">
          <ac:chgData name="Driscoll, James R (BDSC)" userId="2c7462f7-0b98-4ee4-958f-d08b67444778" providerId="ADAL" clId="{70AEE9FB-B2DA-4BE0-9721-594EE100C801}" dt="2021-09-24T18:56:05.602" v="743"/>
          <ac:graphicFrameMkLst>
            <pc:docMk/>
            <pc:sldMk cId="1351230314" sldId="260"/>
            <ac:graphicFrameMk id="4" creationId="{42BD4064-E7BA-4382-8CCA-E3698DD0297C}"/>
          </ac:graphicFrameMkLst>
        </pc:graphicFrameChg>
      </pc:sldChg>
      <pc:sldChg chg="modSp mod">
        <pc:chgData name="Driscoll, James R (BDSC)" userId="2c7462f7-0b98-4ee4-958f-d08b67444778" providerId="ADAL" clId="{70AEE9FB-B2DA-4BE0-9721-594EE100C801}" dt="2021-09-24T18:57:52.254" v="765" actId="27636"/>
        <pc:sldMkLst>
          <pc:docMk/>
          <pc:sldMk cId="1252356953" sldId="261"/>
        </pc:sldMkLst>
        <pc:spChg chg="mod">
          <ac:chgData name="Driscoll, James R (BDSC)" userId="2c7462f7-0b98-4ee4-958f-d08b67444778" providerId="ADAL" clId="{70AEE9FB-B2DA-4BE0-9721-594EE100C801}" dt="2021-09-24T18:57:52.254" v="765" actId="27636"/>
          <ac:spMkLst>
            <pc:docMk/>
            <pc:sldMk cId="1252356953" sldId="261"/>
            <ac:spMk id="3" creationId="{EB1CC8D8-DA12-46A4-AC64-2EEB9CA7401C}"/>
          </ac:spMkLst>
        </pc:spChg>
      </pc:sldChg>
      <pc:sldChg chg="del">
        <pc:chgData name="Driscoll, James R (BDSC)" userId="2c7462f7-0b98-4ee4-958f-d08b67444778" providerId="ADAL" clId="{70AEE9FB-B2DA-4BE0-9721-594EE100C801}" dt="2021-09-25T03:10:22.100" v="766" actId="2696"/>
        <pc:sldMkLst>
          <pc:docMk/>
          <pc:sldMk cId="1417620413" sldId="262"/>
        </pc:sldMkLst>
      </pc:sldChg>
      <pc:sldChg chg="del">
        <pc:chgData name="Driscoll, James R (BDSC)" userId="2c7462f7-0b98-4ee4-958f-d08b67444778" providerId="ADAL" clId="{70AEE9FB-B2DA-4BE0-9721-594EE100C801}" dt="2021-09-25T03:10:24.841" v="767" actId="2696"/>
        <pc:sldMkLst>
          <pc:docMk/>
          <pc:sldMk cId="3009653798" sldId="263"/>
        </pc:sldMkLst>
      </pc:sldChg>
      <pc:sldChg chg="del">
        <pc:chgData name="Driscoll, James R (BDSC)" userId="2c7462f7-0b98-4ee4-958f-d08b67444778" providerId="ADAL" clId="{70AEE9FB-B2DA-4BE0-9721-594EE100C801}" dt="2021-09-25T03:10:27.674" v="768" actId="2696"/>
        <pc:sldMkLst>
          <pc:docMk/>
          <pc:sldMk cId="1168697396" sldId="264"/>
        </pc:sldMkLst>
      </pc:sldChg>
      <pc:sldChg chg="del">
        <pc:chgData name="Driscoll, James R (BDSC)" userId="2c7462f7-0b98-4ee4-958f-d08b67444778" providerId="ADAL" clId="{70AEE9FB-B2DA-4BE0-9721-594EE100C801}" dt="2021-09-25T03:10:30.264" v="769" actId="2696"/>
        <pc:sldMkLst>
          <pc:docMk/>
          <pc:sldMk cId="2533162060" sldId="265"/>
        </pc:sldMkLst>
      </pc:sldChg>
      <pc:sldChg chg="del">
        <pc:chgData name="Driscoll, James R (BDSC)" userId="2c7462f7-0b98-4ee4-958f-d08b67444778" providerId="ADAL" clId="{70AEE9FB-B2DA-4BE0-9721-594EE100C801}" dt="2021-09-25T03:10:32.461" v="770" actId="2696"/>
        <pc:sldMkLst>
          <pc:docMk/>
          <pc:sldMk cId="4088455449" sldId="266"/>
        </pc:sldMkLst>
      </pc:sldChg>
      <pc:sldChg chg="del">
        <pc:chgData name="Driscoll, James R (BDSC)" userId="2c7462f7-0b98-4ee4-958f-d08b67444778" providerId="ADAL" clId="{70AEE9FB-B2DA-4BE0-9721-594EE100C801}" dt="2021-09-25T03:10:35.061" v="771" actId="2696"/>
        <pc:sldMkLst>
          <pc:docMk/>
          <pc:sldMk cId="1377538244" sldId="267"/>
        </pc:sldMkLst>
      </pc:sldChg>
      <pc:sldChg chg="del">
        <pc:chgData name="Driscoll, James R (BDSC)" userId="2c7462f7-0b98-4ee4-958f-d08b67444778" providerId="ADAL" clId="{70AEE9FB-B2DA-4BE0-9721-594EE100C801}" dt="2021-09-25T03:10:37.477" v="772" actId="2696"/>
        <pc:sldMkLst>
          <pc:docMk/>
          <pc:sldMk cId="1654042763" sldId="268"/>
        </pc:sldMkLst>
      </pc:sldChg>
      <pc:sldChg chg="del">
        <pc:chgData name="Driscoll, James R (BDSC)" userId="2c7462f7-0b98-4ee4-958f-d08b67444778" providerId="ADAL" clId="{70AEE9FB-B2DA-4BE0-9721-594EE100C801}" dt="2021-09-25T03:10:40.053" v="773" actId="2696"/>
        <pc:sldMkLst>
          <pc:docMk/>
          <pc:sldMk cId="3362379268" sldId="269"/>
        </pc:sldMkLst>
      </pc:sldChg>
      <pc:sldChg chg="modSp add mod ord">
        <pc:chgData name="Driscoll, James R (BDSC)" userId="2c7462f7-0b98-4ee4-958f-d08b67444778" providerId="ADAL" clId="{70AEE9FB-B2DA-4BE0-9721-594EE100C801}" dt="2021-09-24T17:57:02.302" v="423" actId="20577"/>
        <pc:sldMkLst>
          <pc:docMk/>
          <pc:sldMk cId="987426990" sldId="272"/>
        </pc:sldMkLst>
        <pc:spChg chg="mod">
          <ac:chgData name="Driscoll, James R (BDSC)" userId="2c7462f7-0b98-4ee4-958f-d08b67444778" providerId="ADAL" clId="{70AEE9FB-B2DA-4BE0-9721-594EE100C801}" dt="2021-09-24T17:55:16.192" v="145" actId="6549"/>
          <ac:spMkLst>
            <pc:docMk/>
            <pc:sldMk cId="987426990" sldId="272"/>
            <ac:spMk id="2" creationId="{7BFBB6C0-B390-4C3D-8073-BC3F0B80B52A}"/>
          </ac:spMkLst>
        </pc:spChg>
        <pc:spChg chg="mod">
          <ac:chgData name="Driscoll, James R (BDSC)" userId="2c7462f7-0b98-4ee4-958f-d08b67444778" providerId="ADAL" clId="{70AEE9FB-B2DA-4BE0-9721-594EE100C801}" dt="2021-09-24T17:57:02.302" v="423" actId="20577"/>
          <ac:spMkLst>
            <pc:docMk/>
            <pc:sldMk cId="987426990" sldId="272"/>
            <ac:spMk id="3" creationId="{EB1CC8D8-DA12-46A4-AC64-2EEB9CA7401C}"/>
          </ac:spMkLst>
        </pc:spChg>
      </pc:sldChg>
      <pc:sldChg chg="modSp add mod">
        <pc:chgData name="Driscoll, James R (BDSC)" userId="2c7462f7-0b98-4ee4-958f-d08b67444778" providerId="ADAL" clId="{70AEE9FB-B2DA-4BE0-9721-594EE100C801}" dt="2021-09-24T18:01:57.032" v="740" actId="20577"/>
        <pc:sldMkLst>
          <pc:docMk/>
          <pc:sldMk cId="11923531" sldId="273"/>
        </pc:sldMkLst>
        <pc:spChg chg="mod">
          <ac:chgData name="Driscoll, James R (BDSC)" userId="2c7462f7-0b98-4ee4-958f-d08b67444778" providerId="ADAL" clId="{70AEE9FB-B2DA-4BE0-9721-594EE100C801}" dt="2021-09-24T18:01:57.032" v="740" actId="20577"/>
          <ac:spMkLst>
            <pc:docMk/>
            <pc:sldMk cId="11923531" sldId="273"/>
            <ac:spMk id="3" creationId="{EB1CC8D8-DA12-46A4-AC64-2EEB9CA7401C}"/>
          </ac:spMkLst>
        </pc:spChg>
      </pc:sldChg>
    </pc:docChg>
  </pc:docChgLst>
  <pc:docChgLst>
    <pc:chgData name="Driscoll, James R (BDSC)" userId="2c7462f7-0b98-4ee4-958f-d08b67444778" providerId="ADAL" clId="{9A3B699E-0150-4192-A673-022A39B29AD6}"/>
    <pc:docChg chg="undo custSel addSld modSld">
      <pc:chgData name="Driscoll, James R (BDSC)" userId="2c7462f7-0b98-4ee4-958f-d08b67444778" providerId="ADAL" clId="{9A3B699E-0150-4192-A673-022A39B29AD6}" dt="2021-09-22T00:33:57.282" v="1387" actId="255"/>
      <pc:docMkLst>
        <pc:docMk/>
      </pc:docMkLst>
      <pc:sldChg chg="modSp mod">
        <pc:chgData name="Driscoll, James R (BDSC)" userId="2c7462f7-0b98-4ee4-958f-d08b67444778" providerId="ADAL" clId="{9A3B699E-0150-4192-A673-022A39B29AD6}" dt="2021-09-20T00:38:54.128" v="98" actId="122"/>
        <pc:sldMkLst>
          <pc:docMk/>
          <pc:sldMk cId="2171146446" sldId="256"/>
        </pc:sldMkLst>
        <pc:spChg chg="mod">
          <ac:chgData name="Driscoll, James R (BDSC)" userId="2c7462f7-0b98-4ee4-958f-d08b67444778" providerId="ADAL" clId="{9A3B699E-0150-4192-A673-022A39B29AD6}" dt="2021-09-20T00:38:54.128" v="98" actId="122"/>
          <ac:spMkLst>
            <pc:docMk/>
            <pc:sldMk cId="2171146446" sldId="256"/>
            <ac:spMk id="2" creationId="{05661393-1E20-430B-AF08-414ED010C29B}"/>
          </ac:spMkLst>
        </pc:spChg>
      </pc:sldChg>
      <pc:sldChg chg="addSp delSp modSp new mod setBg setClrOvrMap">
        <pc:chgData name="Driscoll, James R (BDSC)" userId="2c7462f7-0b98-4ee4-958f-d08b67444778" providerId="ADAL" clId="{9A3B699E-0150-4192-A673-022A39B29AD6}" dt="2021-09-21T23:53:03.336" v="344" actId="6549"/>
        <pc:sldMkLst>
          <pc:docMk/>
          <pc:sldMk cId="3642556487" sldId="257"/>
        </pc:sldMkLst>
        <pc:spChg chg="mo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2" creationId="{7BFBB6C0-B390-4C3D-8073-BC3F0B80B52A}"/>
          </ac:spMkLst>
        </pc:spChg>
        <pc:spChg chg="mod">
          <ac:chgData name="Driscoll, James R (BDSC)" userId="2c7462f7-0b98-4ee4-958f-d08b67444778" providerId="ADAL" clId="{9A3B699E-0150-4192-A673-022A39B29AD6}" dt="2021-09-21T23:53:03.336" v="344" actId="6549"/>
          <ac:spMkLst>
            <pc:docMk/>
            <pc:sldMk cId="3642556487" sldId="257"/>
            <ac:spMk id="3" creationId="{EB1CC8D8-DA12-46A4-AC64-2EEB9CA7401C}"/>
          </ac:spMkLst>
        </pc:spChg>
        <pc:spChg chg="add del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8" creationId="{C6D09588-9668-4D38-8AD4-C27CF2B2D41C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19" creationId="{5A0118C5-4F8D-4CF4-BADD-53FEACC6C42A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21" creationId="{4E0A5C5C-2A95-428E-9F6A-0D29EBD57C9F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23" creationId="{1056F38F-7C4E-461D-8709-7D0024AE1F79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25" creationId="{C7278469-3C3C-49CE-AEEE-E176A4900B78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31" creationId="{4C6598AB-1C17-4D54-951C-A082D94ACB7A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33" creationId="{C83B66D7-137D-4AC1-B172-53D60F08BEB5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35" creationId="{F6B92503-6984-4D15-8B98-8718709B785D}"/>
          </ac:spMkLst>
        </pc:spChg>
        <pc:spChg chg="add">
          <ac:chgData name="Driscoll, James R (BDSC)" userId="2c7462f7-0b98-4ee4-958f-d08b67444778" providerId="ADAL" clId="{9A3B699E-0150-4192-A673-022A39B29AD6}" dt="2021-09-21T23:52:49.492" v="341" actId="26606"/>
          <ac:spMkLst>
            <pc:docMk/>
            <pc:sldMk cId="3642556487" sldId="257"/>
            <ac:spMk id="37" creationId="{08DDF938-524E-4C18-A47D-C00627832366}"/>
          </ac:spMkLst>
        </pc:spChg>
        <pc:grpChg chg="add del">
          <ac:chgData name="Driscoll, James R (BDSC)" userId="2c7462f7-0b98-4ee4-958f-d08b67444778" providerId="ADAL" clId="{9A3B699E-0150-4192-A673-022A39B29AD6}" dt="2021-09-21T23:52:49.492" v="341" actId="26606"/>
          <ac:grpSpMkLst>
            <pc:docMk/>
            <pc:sldMk cId="3642556487" sldId="257"/>
            <ac:grpSpMk id="10" creationId="{95A28492-272D-4814-AE2C-61575C989EA3}"/>
          </ac:grpSpMkLst>
        </pc:grpChg>
        <pc:grpChg chg="add">
          <ac:chgData name="Driscoll, James R (BDSC)" userId="2c7462f7-0b98-4ee4-958f-d08b67444778" providerId="ADAL" clId="{9A3B699E-0150-4192-A673-022A39B29AD6}" dt="2021-09-21T23:52:49.492" v="341" actId="26606"/>
          <ac:grpSpMkLst>
            <pc:docMk/>
            <pc:sldMk cId="3642556487" sldId="257"/>
            <ac:grpSpMk id="27" creationId="{93DC754C-7E09-422D-A8BB-AF632E90DFA2}"/>
          </ac:grpSpMkLst>
        </pc:grpChg>
        <pc:grpChg chg="add">
          <ac:chgData name="Driscoll, James R (BDSC)" userId="2c7462f7-0b98-4ee4-958f-d08b67444778" providerId="ADAL" clId="{9A3B699E-0150-4192-A673-022A39B29AD6}" dt="2021-09-21T23:52:49.492" v="341" actId="26606"/>
          <ac:grpSpMkLst>
            <pc:docMk/>
            <pc:sldMk cId="3642556487" sldId="257"/>
            <ac:grpSpMk id="39" creationId="{3773FAF5-C452-4455-9411-D6AF5EBD4CA9}"/>
          </ac:grpSpMkLst>
        </pc:grpChg>
      </pc:sldChg>
      <pc:sldChg chg="modSp add mod">
        <pc:chgData name="Driscoll, James R (BDSC)" userId="2c7462f7-0b98-4ee4-958f-d08b67444778" providerId="ADAL" clId="{9A3B699E-0150-4192-A673-022A39B29AD6}" dt="2021-09-22T00:28:08.260" v="1380" actId="20577"/>
        <pc:sldMkLst>
          <pc:docMk/>
          <pc:sldMk cId="3541926063" sldId="258"/>
        </pc:sldMkLst>
        <pc:spChg chg="mod">
          <ac:chgData name="Driscoll, James R (BDSC)" userId="2c7462f7-0b98-4ee4-958f-d08b67444778" providerId="ADAL" clId="{9A3B699E-0150-4192-A673-022A39B29AD6}" dt="2021-09-20T00:38:41.296" v="96" actId="122"/>
          <ac:spMkLst>
            <pc:docMk/>
            <pc:sldMk cId="3541926063" sldId="258"/>
            <ac:spMk id="2" creationId="{7BFBB6C0-B390-4C3D-8073-BC3F0B80B52A}"/>
          </ac:spMkLst>
        </pc:spChg>
        <pc:spChg chg="mod">
          <ac:chgData name="Driscoll, James R (BDSC)" userId="2c7462f7-0b98-4ee4-958f-d08b67444778" providerId="ADAL" clId="{9A3B699E-0150-4192-A673-022A39B29AD6}" dt="2021-09-22T00:28:08.260" v="1380" actId="20577"/>
          <ac:spMkLst>
            <pc:docMk/>
            <pc:sldMk cId="3541926063" sldId="258"/>
            <ac:spMk id="3" creationId="{EB1CC8D8-DA12-46A4-AC64-2EEB9CA7401C}"/>
          </ac:spMkLst>
        </pc:spChg>
      </pc:sldChg>
      <pc:sldChg chg="addSp delSp modSp add mod">
        <pc:chgData name="Driscoll, James R (BDSC)" userId="2c7462f7-0b98-4ee4-958f-d08b67444778" providerId="ADAL" clId="{9A3B699E-0150-4192-A673-022A39B29AD6}" dt="2021-09-21T23:36:41.023" v="152" actId="26606"/>
        <pc:sldMkLst>
          <pc:docMk/>
          <pc:sldMk cId="1252505243" sldId="259"/>
        </pc:sldMkLst>
        <pc:spChg chg="mod">
          <ac:chgData name="Driscoll, James R (BDSC)" userId="2c7462f7-0b98-4ee4-958f-d08b67444778" providerId="ADAL" clId="{9A3B699E-0150-4192-A673-022A39B29AD6}" dt="2021-09-21T23:36:41.023" v="152" actId="26606"/>
          <ac:spMkLst>
            <pc:docMk/>
            <pc:sldMk cId="1252505243" sldId="259"/>
            <ac:spMk id="2" creationId="{7BFBB6C0-B390-4C3D-8073-BC3F0B80B52A}"/>
          </ac:spMkLst>
        </pc:spChg>
        <pc:spChg chg="del">
          <ac:chgData name="Driscoll, James R (BDSC)" userId="2c7462f7-0b98-4ee4-958f-d08b67444778" providerId="ADAL" clId="{9A3B699E-0150-4192-A673-022A39B29AD6}" dt="2021-09-21T23:35:05.415" v="140" actId="931"/>
          <ac:spMkLst>
            <pc:docMk/>
            <pc:sldMk cId="1252505243" sldId="259"/>
            <ac:spMk id="3" creationId="{EB1CC8D8-DA12-46A4-AC64-2EEB9CA7401C}"/>
          </ac:spMkLst>
        </pc:spChg>
        <pc:spChg chg="add del">
          <ac:chgData name="Driscoll, James R (BDSC)" userId="2c7462f7-0b98-4ee4-958f-d08b67444778" providerId="ADAL" clId="{9A3B699E-0150-4192-A673-022A39B29AD6}" dt="2021-09-21T23:36:41.023" v="152" actId="26606"/>
          <ac:spMkLst>
            <pc:docMk/>
            <pc:sldMk cId="1252505243" sldId="259"/>
            <ac:spMk id="8" creationId="{C6D09588-9668-4D38-8AD4-C27CF2B2D41C}"/>
          </ac:spMkLst>
        </pc:spChg>
        <pc:spChg chg="add del">
          <ac:chgData name="Driscoll, James R (BDSC)" userId="2c7462f7-0b98-4ee4-958f-d08b67444778" providerId="ADAL" clId="{9A3B699E-0150-4192-A673-022A39B29AD6}" dt="2021-09-21T23:36:41.023" v="152" actId="26606"/>
          <ac:spMkLst>
            <pc:docMk/>
            <pc:sldMk cId="1252505243" sldId="259"/>
            <ac:spMk id="18" creationId="{3980E0A9-61B1-4000-88E4-07E81A6B333A}"/>
          </ac:spMkLst>
        </pc:spChg>
        <pc:spChg chg="add del">
          <ac:chgData name="Driscoll, James R (BDSC)" userId="2c7462f7-0b98-4ee4-958f-d08b67444778" providerId="ADAL" clId="{9A3B699E-0150-4192-A673-022A39B29AD6}" dt="2021-09-21T23:36:41.023" v="152" actId="26606"/>
          <ac:spMkLst>
            <pc:docMk/>
            <pc:sldMk cId="1252505243" sldId="259"/>
            <ac:spMk id="21" creationId="{293F5FFF-2AE2-424B-BE21-49AFFEF68811}"/>
          </ac:spMkLst>
        </pc:spChg>
        <pc:grpChg chg="add del">
          <ac:chgData name="Driscoll, James R (BDSC)" userId="2c7462f7-0b98-4ee4-958f-d08b67444778" providerId="ADAL" clId="{9A3B699E-0150-4192-A673-022A39B29AD6}" dt="2021-09-21T23:36:41.023" v="152" actId="26606"/>
          <ac:grpSpMkLst>
            <pc:docMk/>
            <pc:sldMk cId="1252505243" sldId="259"/>
            <ac:grpSpMk id="10" creationId="{95A28492-272D-4814-AE2C-61575C989EA3}"/>
          </ac:grpSpMkLst>
        </pc:grpChg>
        <pc:picChg chg="add mod">
          <ac:chgData name="Driscoll, James R (BDSC)" userId="2c7462f7-0b98-4ee4-958f-d08b67444778" providerId="ADAL" clId="{9A3B699E-0150-4192-A673-022A39B29AD6}" dt="2021-09-21T23:36:41.023" v="152" actId="26606"/>
          <ac:picMkLst>
            <pc:docMk/>
            <pc:sldMk cId="1252505243" sldId="259"/>
            <ac:picMk id="5" creationId="{E1B379D9-BBAC-458B-819F-AF534C8013D1}"/>
          </ac:picMkLst>
        </pc:picChg>
      </pc:sldChg>
      <pc:sldChg chg="modSp add mod">
        <pc:chgData name="Driscoll, James R (BDSC)" userId="2c7462f7-0b98-4ee4-958f-d08b67444778" providerId="ADAL" clId="{9A3B699E-0150-4192-A673-022A39B29AD6}" dt="2021-09-20T00:39:28.456" v="124" actId="20577"/>
        <pc:sldMkLst>
          <pc:docMk/>
          <pc:sldMk cId="1351230314" sldId="260"/>
        </pc:sldMkLst>
        <pc:spChg chg="mod">
          <ac:chgData name="Driscoll, James R (BDSC)" userId="2c7462f7-0b98-4ee4-958f-d08b67444778" providerId="ADAL" clId="{9A3B699E-0150-4192-A673-022A39B29AD6}" dt="2021-09-20T00:39:28.456" v="124" actId="20577"/>
          <ac:spMkLst>
            <pc:docMk/>
            <pc:sldMk cId="1351230314" sldId="260"/>
            <ac:spMk id="2" creationId="{7BFBB6C0-B390-4C3D-8073-BC3F0B80B52A}"/>
          </ac:spMkLst>
        </pc:spChg>
      </pc:sldChg>
      <pc:sldChg chg="addSp delSp modSp add mod">
        <pc:chgData name="Driscoll, James R (BDSC)" userId="2c7462f7-0b98-4ee4-958f-d08b67444778" providerId="ADAL" clId="{9A3B699E-0150-4192-A673-022A39B29AD6}" dt="2021-09-22T00:33:57.282" v="1387" actId="255"/>
        <pc:sldMkLst>
          <pc:docMk/>
          <pc:sldMk cId="1252356953" sldId="261"/>
        </pc:sldMkLst>
        <pc:spChg chg="mod">
          <ac:chgData name="Driscoll, James R (BDSC)" userId="2c7462f7-0b98-4ee4-958f-d08b67444778" providerId="ADAL" clId="{9A3B699E-0150-4192-A673-022A39B29AD6}" dt="2021-09-20T00:39:42.568" v="139" actId="122"/>
          <ac:spMkLst>
            <pc:docMk/>
            <pc:sldMk cId="1252356953" sldId="261"/>
            <ac:spMk id="2" creationId="{7BFBB6C0-B390-4C3D-8073-BC3F0B80B52A}"/>
          </ac:spMkLst>
        </pc:spChg>
        <pc:spChg chg="mod">
          <ac:chgData name="Driscoll, James R (BDSC)" userId="2c7462f7-0b98-4ee4-958f-d08b67444778" providerId="ADAL" clId="{9A3B699E-0150-4192-A673-022A39B29AD6}" dt="2021-09-22T00:33:57.282" v="1387" actId="255"/>
          <ac:spMkLst>
            <pc:docMk/>
            <pc:sldMk cId="1252356953" sldId="261"/>
            <ac:spMk id="3" creationId="{EB1CC8D8-DA12-46A4-AC64-2EEB9CA7401C}"/>
          </ac:spMkLst>
        </pc:spChg>
        <pc:spChg chg="add del">
          <ac:chgData name="Driscoll, James R (BDSC)" userId="2c7462f7-0b98-4ee4-958f-d08b67444778" providerId="ADAL" clId="{9A3B699E-0150-4192-A673-022A39B29AD6}" dt="2021-09-22T00:33:34.702" v="1384"/>
          <ac:spMkLst>
            <pc:docMk/>
            <pc:sldMk cId="1252356953" sldId="261"/>
            <ac:spMk id="4" creationId="{C5351191-B215-4E3D-AEA2-F6D54C761A26}"/>
          </ac:spMkLst>
        </pc:spChg>
        <pc:spChg chg="add del mod">
          <ac:chgData name="Driscoll, James R (BDSC)" userId="2c7462f7-0b98-4ee4-958f-d08b67444778" providerId="ADAL" clId="{9A3B699E-0150-4192-A673-022A39B29AD6}" dt="2021-09-22T00:33:33.713" v="1383"/>
          <ac:spMkLst>
            <pc:docMk/>
            <pc:sldMk cId="1252356953" sldId="261"/>
            <ac:spMk id="5" creationId="{57AB0A4B-C192-4039-9E6D-93DADE72857F}"/>
          </ac:spMkLst>
        </pc:spChg>
      </pc:sldChg>
      <pc:sldChg chg="add">
        <pc:chgData name="Driscoll, James R (BDSC)" userId="2c7462f7-0b98-4ee4-958f-d08b67444778" providerId="ADAL" clId="{9A3B699E-0150-4192-A673-022A39B29AD6}" dt="2021-09-20T00:36:45.246" v="6" actId="2890"/>
        <pc:sldMkLst>
          <pc:docMk/>
          <pc:sldMk cId="1417620413" sldId="262"/>
        </pc:sldMkLst>
      </pc:sldChg>
      <pc:sldChg chg="add">
        <pc:chgData name="Driscoll, James R (BDSC)" userId="2c7462f7-0b98-4ee4-958f-d08b67444778" providerId="ADAL" clId="{9A3B699E-0150-4192-A673-022A39B29AD6}" dt="2021-09-20T00:36:48.478" v="7" actId="2890"/>
        <pc:sldMkLst>
          <pc:docMk/>
          <pc:sldMk cId="3009653798" sldId="263"/>
        </pc:sldMkLst>
      </pc:sldChg>
      <pc:sldChg chg="add">
        <pc:chgData name="Driscoll, James R (BDSC)" userId="2c7462f7-0b98-4ee4-958f-d08b67444778" providerId="ADAL" clId="{9A3B699E-0150-4192-A673-022A39B29AD6}" dt="2021-09-20T00:36:57.251" v="8" actId="2890"/>
        <pc:sldMkLst>
          <pc:docMk/>
          <pc:sldMk cId="1168697396" sldId="264"/>
        </pc:sldMkLst>
      </pc:sldChg>
      <pc:sldChg chg="add">
        <pc:chgData name="Driscoll, James R (BDSC)" userId="2c7462f7-0b98-4ee4-958f-d08b67444778" providerId="ADAL" clId="{9A3B699E-0150-4192-A673-022A39B29AD6}" dt="2021-09-20T00:36:58.822" v="9" actId="2890"/>
        <pc:sldMkLst>
          <pc:docMk/>
          <pc:sldMk cId="2533162060" sldId="265"/>
        </pc:sldMkLst>
      </pc:sldChg>
      <pc:sldChg chg="add">
        <pc:chgData name="Driscoll, James R (BDSC)" userId="2c7462f7-0b98-4ee4-958f-d08b67444778" providerId="ADAL" clId="{9A3B699E-0150-4192-A673-022A39B29AD6}" dt="2021-09-20T00:37:00.238" v="10" actId="2890"/>
        <pc:sldMkLst>
          <pc:docMk/>
          <pc:sldMk cId="4088455449" sldId="266"/>
        </pc:sldMkLst>
      </pc:sldChg>
      <pc:sldChg chg="add">
        <pc:chgData name="Driscoll, James R (BDSC)" userId="2c7462f7-0b98-4ee4-958f-d08b67444778" providerId="ADAL" clId="{9A3B699E-0150-4192-A673-022A39B29AD6}" dt="2021-09-20T00:37:01.757" v="11" actId="2890"/>
        <pc:sldMkLst>
          <pc:docMk/>
          <pc:sldMk cId="1377538244" sldId="267"/>
        </pc:sldMkLst>
      </pc:sldChg>
      <pc:sldChg chg="add">
        <pc:chgData name="Driscoll, James R (BDSC)" userId="2c7462f7-0b98-4ee4-958f-d08b67444778" providerId="ADAL" clId="{9A3B699E-0150-4192-A673-022A39B29AD6}" dt="2021-09-20T00:37:03.447" v="12" actId="2890"/>
        <pc:sldMkLst>
          <pc:docMk/>
          <pc:sldMk cId="1654042763" sldId="268"/>
        </pc:sldMkLst>
      </pc:sldChg>
      <pc:sldChg chg="add">
        <pc:chgData name="Driscoll, James R (BDSC)" userId="2c7462f7-0b98-4ee4-958f-d08b67444778" providerId="ADAL" clId="{9A3B699E-0150-4192-A673-022A39B29AD6}" dt="2021-09-20T00:37:04.798" v="13" actId="2890"/>
        <pc:sldMkLst>
          <pc:docMk/>
          <pc:sldMk cId="3362379268" sldId="269"/>
        </pc:sldMkLst>
      </pc:sldChg>
      <pc:sldChg chg="modSp add mod">
        <pc:chgData name="Driscoll, James R (BDSC)" userId="2c7462f7-0b98-4ee4-958f-d08b67444778" providerId="ADAL" clId="{9A3B699E-0150-4192-A673-022A39B29AD6}" dt="2021-09-22T00:02:45.782" v="702" actId="20577"/>
        <pc:sldMkLst>
          <pc:docMk/>
          <pc:sldMk cId="1689344199" sldId="270"/>
        </pc:sldMkLst>
        <pc:spChg chg="mod">
          <ac:chgData name="Driscoll, James R (BDSC)" userId="2c7462f7-0b98-4ee4-958f-d08b67444778" providerId="ADAL" clId="{9A3B699E-0150-4192-A673-022A39B29AD6}" dt="2021-09-21T23:57:26.091" v="356" actId="1076"/>
          <ac:spMkLst>
            <pc:docMk/>
            <pc:sldMk cId="1689344199" sldId="270"/>
            <ac:spMk id="2" creationId="{7BFBB6C0-B390-4C3D-8073-BC3F0B80B52A}"/>
          </ac:spMkLst>
        </pc:spChg>
        <pc:spChg chg="mod">
          <ac:chgData name="Driscoll, James R (BDSC)" userId="2c7462f7-0b98-4ee4-958f-d08b67444778" providerId="ADAL" clId="{9A3B699E-0150-4192-A673-022A39B29AD6}" dt="2021-09-22T00:02:45.782" v="702" actId="20577"/>
          <ac:spMkLst>
            <pc:docMk/>
            <pc:sldMk cId="1689344199" sldId="270"/>
            <ac:spMk id="3" creationId="{EB1CC8D8-DA12-46A4-AC64-2EEB9CA7401C}"/>
          </ac:spMkLst>
        </pc:spChg>
      </pc:sldChg>
      <pc:sldChg chg="modSp add mod">
        <pc:chgData name="Driscoll, James R (BDSC)" userId="2c7462f7-0b98-4ee4-958f-d08b67444778" providerId="ADAL" clId="{9A3B699E-0150-4192-A673-022A39B29AD6}" dt="2021-09-22T00:11:57.939" v="989" actId="20577"/>
        <pc:sldMkLst>
          <pc:docMk/>
          <pc:sldMk cId="483914094" sldId="271"/>
        </pc:sldMkLst>
        <pc:spChg chg="mod">
          <ac:chgData name="Driscoll, James R (BDSC)" userId="2c7462f7-0b98-4ee4-958f-d08b67444778" providerId="ADAL" clId="{9A3B699E-0150-4192-A673-022A39B29AD6}" dt="2021-09-22T00:06:26.471" v="722" actId="20577"/>
          <ac:spMkLst>
            <pc:docMk/>
            <pc:sldMk cId="483914094" sldId="271"/>
            <ac:spMk id="2" creationId="{7BFBB6C0-B390-4C3D-8073-BC3F0B80B52A}"/>
          </ac:spMkLst>
        </pc:spChg>
        <pc:spChg chg="mod">
          <ac:chgData name="Driscoll, James R (BDSC)" userId="2c7462f7-0b98-4ee4-958f-d08b67444778" providerId="ADAL" clId="{9A3B699E-0150-4192-A673-022A39B29AD6}" dt="2021-09-22T00:11:57.939" v="989" actId="20577"/>
          <ac:spMkLst>
            <pc:docMk/>
            <pc:sldMk cId="483914094" sldId="271"/>
            <ac:spMk id="3" creationId="{EB1CC8D8-DA12-46A4-AC64-2EEB9CA740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BDA0-622B-407A-81AC-10D47149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7ACAB-0E4B-4A89-84DE-BE95FA466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4149-8D8B-4C84-BD75-FC2D0610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B723-6087-4CC4-A381-49DB0133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165C-DB97-4DE6-9DBD-47A832FC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CF38-1F43-4B8F-B2BD-AD38B2FC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27A2-D351-4BC5-8A0B-95957FC1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E217-479F-42A6-BCF2-A36696CC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EAA3-00EC-4250-B821-51DFCD13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3833-09DA-4F7B-98E5-33D1C119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73386-FBE8-4B79-8AEB-DFBC41EC6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AB718-648B-4860-AA7E-32790929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8631-AF46-4154-AEA2-F583F849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FDBC-B90E-466F-8296-8E87E156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4C9B-B866-45AB-A0EC-69B149E1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AEF8-956D-439B-A302-BAA4EF09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2676-7FC3-4CC3-A324-12AC49F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3266-5717-4600-8C8C-840EBF91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DB9F-6436-4DD5-928F-7CA25FCE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D46C-392E-438E-B8E0-896644BF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E89C-FF53-463F-A648-F5D89605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165C-18DF-4B01-A5C0-5DC780F2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94EC-DAE3-4298-AE1D-252CB9D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9810-3C67-4948-813B-6E1E7A2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3110-EF0B-45DD-BDE5-4D86BA2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09D-70E3-47AB-93AA-B11E93F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65E-C47D-42AF-9046-722A463D5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C137-B70C-4814-9C52-2D592839B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2027-DD0F-497A-A587-6C17EE66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8BE2-6BDB-4924-97C9-CD2E788D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B5AFC-4F60-48AB-8C54-3B8E6F8A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3AE2-3C8C-4E73-AB9A-92A22734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1275-8AC0-458C-8AC4-00665735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4C57-4B74-492D-8BCA-FFCF5648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4AD83-8B33-48EF-8204-CB75C0B2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F5E96-1FF1-4F4F-B20A-E9DC6FA4D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994BD-9A57-41E4-9C98-232FDDF5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E8BE-6D23-4DFD-AF48-A38F5032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ECD4D-FA29-4B95-8DC7-9A1AA20C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EDC5-F670-450C-8844-B5FF3F3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23AA1-7544-4F51-A458-F31DD81F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60B3-9F41-4AD5-9C86-BEE3C40C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72A4-BD85-4753-B37D-0515647E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E0089-3254-4687-AEE2-C7433BB4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94BF-1869-48A8-A6F4-4B62E556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EF25-D059-40F8-B49E-4256A571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B913-3356-41FA-8F2C-60B5801A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E4E8-DCED-4E45-9106-D89AC27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713E-CACD-4B82-9F18-9D13C323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444BC-DE22-413B-8FA0-7D870902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2F9D-349C-402E-8B88-20AD7D3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033A9-791C-44C6-98AA-34E3306B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1921-B0D7-4808-8310-CD872895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D3C75-3BF7-44EF-9D98-2B29E169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77CE2-900E-40A0-9518-9B60A62D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7E247-6749-4E98-8298-8C27AB31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47A2-27A6-43C3-BE0B-F190F0D8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8F80-4784-448B-BAED-E75B1579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B2692-24AB-4508-8B1C-550FD629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7C73-E021-403D-9F9A-A6ADF480A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E075-8F49-45F2-A8B2-DE2BD5ABB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DB3E-3B1F-4A6B-9B79-A05C1DBD60CD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DA7C-030F-47A7-8EC2-F2B8B9FD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CFD5-E620-4AEF-83AF-1E26C5C50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B91D-78A4-4C7E-B302-9EFC1432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strike.com/cybersecurity-101/malware/malware-analysis/" TargetMode="External"/><Relationship Id="rId2" Type="http://schemas.openxmlformats.org/officeDocument/2006/relationships/hyperlink" Target="https://securityshop.watchguard.com/#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marketing.jenne.com/Mailblast/ADT-J0068/AD10314B_Routers_QRG_WEB.pdf" TargetMode="External"/><Relationship Id="rId4" Type="http://schemas.openxmlformats.org/officeDocument/2006/relationships/hyperlink" Target="https://www.cdw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61393-1E20-430B-AF08-414ED010C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263652"/>
            <a:ext cx="8748712" cy="1806779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Network Security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A936-455C-4051-A784-DA9F0D99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14" y="3451428"/>
            <a:ext cx="7866062" cy="884538"/>
          </a:xfrm>
        </p:spPr>
        <p:txBody>
          <a:bodyPr wrap="square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By James Driscoll</a:t>
            </a:r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13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14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Advanced Network Security (n.d.). Retrieved from Watchguard:    </a:t>
            </a:r>
            <a:r>
              <a:rPr lang="en-US" sz="1800" u="sng" dirty="0">
                <a:solidFill>
                  <a:srgbClr val="D7230D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hlinkClick r:id="rId2"/>
              </a:rPr>
              <a:t>https://securityshop.watchguard.com/#/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Baker, K. (2020, March 26).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Malware Analysis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Crowdstrike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https://www.crowdstrike.com/cybersecurity-101/malware/malware-analysis/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CDW - </a:t>
            </a:r>
            <a:r>
              <a:rPr lang="en-US" sz="1800" u="sng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https://www.cdw.com/</a:t>
            </a:r>
            <a:endParaRPr lang="en-US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(n.d.).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FedRAMP Security Assessment Plan (SAP) Template</a:t>
            </a:r>
          </a:p>
          <a:p>
            <a:r>
              <a:rPr lang="en-U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Routers – </a:t>
            </a:r>
            <a:r>
              <a:rPr lang="en-US" sz="18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Jenne</a:t>
            </a:r>
            <a:r>
              <a:rPr lang="en-US" sz="1800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Inc </a:t>
            </a:r>
            <a:r>
              <a:rPr lang="en-US" sz="1800" u="sng">
                <a:solidFill>
                  <a:srgbClr val="40404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http://marketing.jenne.com/Mailblast/ADT-J0068/AD10314B_Routers_QRG_WEB.pdf</a:t>
            </a:r>
            <a:endParaRPr lang="en-US" sz="1800">
              <a:solidFill>
                <a:srgbClr val="40404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chemeClr val="tx1">
                    <a:alpha val="80000"/>
                  </a:schemeClr>
                </a:solidFill>
              </a:rPr>
              <a:t>Security 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Risk Assessment. (n.d.). Retrieved from Synopsys: https://www.synopsys.com/glossary/what-is-security-risk-assessment.html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6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35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Malware Threats and Vulnerabilities Analysis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Definition – Investigating the behavior and purpose of a suspicious 	file or URL.  The results of investigation helps prevent and mitigate potential threats. </a:t>
            </a: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55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646655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Malware Threats and Vulnerabilities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Benefits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Segregate incidents by level of severity</a:t>
            </a:r>
          </a:p>
          <a:p>
            <a:r>
              <a:rPr lang="en-US" dirty="0">
                <a:solidFill>
                  <a:schemeClr val="bg1"/>
                </a:solidFill>
              </a:rPr>
              <a:t>Find and block hidden Indicators of compromise (IOC)</a:t>
            </a:r>
          </a:p>
          <a:p>
            <a:r>
              <a:rPr lang="en-US" dirty="0">
                <a:solidFill>
                  <a:schemeClr val="bg1"/>
                </a:solidFill>
              </a:rPr>
              <a:t>Enhance success rate of IOC alerts and notifications</a:t>
            </a:r>
          </a:p>
          <a:p>
            <a:r>
              <a:rPr lang="en-US" dirty="0">
                <a:solidFill>
                  <a:schemeClr val="bg1"/>
                </a:solidFill>
              </a:rPr>
              <a:t>Enhance conditions when threat hunting </a:t>
            </a: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34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646655"/>
            <a:ext cx="4030132" cy="3215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Types of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Malware Threats and Vulnerabilities 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Static Analysis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Looks for signs of malicious intent in a file.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be used to find malicious infrastructure, libraries or packed files.</a:t>
            </a:r>
          </a:p>
          <a:p>
            <a:r>
              <a:rPr lang="en-US" dirty="0">
                <a:solidFill>
                  <a:schemeClr val="bg1"/>
                </a:solidFill>
              </a:rPr>
              <a:t>Dynamic Analysis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Runs suspected malicious code in a safe environment.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for more through investigation.</a:t>
            </a: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91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Security Assessment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Introduction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Used to assess, identify, and ensure implementation of security controls within a network. 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Primary focus is to harden networks by finding vulnerabilities and patching them.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192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646655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Security Assessment Plan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Assess the security protocols in place with the Cloud Service Provider (CSP)</a:t>
            </a:r>
          </a:p>
          <a:p>
            <a:r>
              <a:rPr lang="en-US" dirty="0">
                <a:solidFill>
                  <a:schemeClr val="bg1"/>
                </a:solidFill>
              </a:rPr>
              <a:t>Goals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Establish a documented baseline of the security protocols</a:t>
            </a: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4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646655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Security Assessment Plan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C8D8-DA12-46A4-AC64-2EEB9CA7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Boundaries</a:t>
            </a:r>
          </a:p>
          <a:p>
            <a:r>
              <a:rPr lang="en-US" dirty="0">
                <a:solidFill>
                  <a:schemeClr val="bg1"/>
                </a:solidFill>
              </a:rPr>
              <a:t>Everything is vulnerable except: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passwords will not be changed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Files will not be modified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Employee emails and browsing history will not be read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Denial-of-Service (DoS) attacks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weaknesses will not be entered into network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intentional upload of malware</a:t>
            </a: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Network Upgrade</a:t>
            </a:r>
            <a:endParaRPr lang="en-US" sz="4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B379D9-BBAC-458B-819F-AF534C801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9" y="2202024"/>
            <a:ext cx="5635688" cy="3788229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505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BB6C0-B390-4C3D-8073-BC3F0B8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Cost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BD4064-E7BA-4382-8CCA-E3698DD029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53367" y="2983548"/>
          <a:ext cx="531044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4054">
                  <a:extLst>
                    <a:ext uri="{9D8B030D-6E8A-4147-A177-3AD203B41FA5}">
                      <a16:colId xmlns:a16="http://schemas.microsoft.com/office/drawing/2014/main" val="3092274263"/>
                    </a:ext>
                  </a:extLst>
                </a:gridCol>
                <a:gridCol w="1124564">
                  <a:extLst>
                    <a:ext uri="{9D8B030D-6E8A-4147-A177-3AD203B41FA5}">
                      <a16:colId xmlns:a16="http://schemas.microsoft.com/office/drawing/2014/main" val="3353748503"/>
                    </a:ext>
                  </a:extLst>
                </a:gridCol>
                <a:gridCol w="1124564">
                  <a:extLst>
                    <a:ext uri="{9D8B030D-6E8A-4147-A177-3AD203B41FA5}">
                      <a16:colId xmlns:a16="http://schemas.microsoft.com/office/drawing/2014/main" val="3490207099"/>
                    </a:ext>
                  </a:extLst>
                </a:gridCol>
                <a:gridCol w="917258">
                  <a:extLst>
                    <a:ext uri="{9D8B030D-6E8A-4147-A177-3AD203B41FA5}">
                      <a16:colId xmlns:a16="http://schemas.microsoft.com/office/drawing/2014/main" val="812427152"/>
                    </a:ext>
                  </a:extLst>
                </a:gridCol>
              </a:tblGrid>
              <a:tr h="3469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Type of Equipment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Initial Cost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Ongoing Cost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Replacement Cost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 anchor="b"/>
                </a:tc>
                <a:extLst>
                  <a:ext uri="{0D108BD9-81ED-4DB2-BD59-A6C34878D82A}">
                    <a16:rowId xmlns:a16="http://schemas.microsoft.com/office/drawing/2014/main" val="63113368"/>
                  </a:ext>
                </a:extLst>
              </a:tr>
              <a:tr h="52684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ADTRAN NetVanta 3140 Rm – router – rack-mountable – with Enhanced Feature P – With 5 year warranty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651.99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License for 300 calls $800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651.99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extLst>
                  <a:ext uri="{0D108BD9-81ED-4DB2-BD59-A6C34878D82A}">
                    <a16:rowId xmlns:a16="http://schemas.microsoft.com/office/drawing/2014/main" val="2651594585"/>
                  </a:ext>
                </a:extLst>
              </a:tr>
              <a:tr h="34691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 D-Link DGS 1250-52X-6KV – switch – 52 ports – smart – rack mountable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1880.97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1880.97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extLst>
                  <a:ext uri="{0D108BD9-81ED-4DB2-BD59-A6C34878D82A}">
                    <a16:rowId xmlns:a16="http://schemas.microsoft.com/office/drawing/2014/main" val="1903511537"/>
                  </a:ext>
                </a:extLst>
              </a:tr>
              <a:tr h="52684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HPE ProLiant DL360 Gen10 SMB Network Choice – rack mountable server + extended service warranty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3050.98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1923.99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extLst>
                  <a:ext uri="{0D108BD9-81ED-4DB2-BD59-A6C34878D82A}">
                    <a16:rowId xmlns:a16="http://schemas.microsoft.com/office/drawing/2014/main" val="2437655218"/>
                  </a:ext>
                </a:extLst>
              </a:tr>
              <a:tr h="70677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Watchguard Firebox T20-W-Security Appliance – with 1 year standard support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478.99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WatchGuard Total Security Suite 1 Year License $540 / 3 year $1,295</a:t>
                      </a:r>
                      <a:endParaRPr lang="en-US" sz="8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478.99</a:t>
                      </a:r>
                      <a:endParaRPr lang="en-US" sz="8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786" marR="81786" marT="0" marB="0"/>
                </a:tc>
                <a:extLst>
                  <a:ext uri="{0D108BD9-81ED-4DB2-BD59-A6C34878D82A}">
                    <a16:rowId xmlns:a16="http://schemas.microsoft.com/office/drawing/2014/main" val="163933374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23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Network Security Assessment</vt:lpstr>
      <vt:lpstr>Malware Threats and Vulnerabilities Analysis</vt:lpstr>
      <vt:lpstr>Malware Threats and Vulnerabilities Analysis Benefits</vt:lpstr>
      <vt:lpstr>Types of  Malware Threats and Vulnerabilities Analysis </vt:lpstr>
      <vt:lpstr>Security Assessment Plan</vt:lpstr>
      <vt:lpstr> Security Assessment Plan</vt:lpstr>
      <vt:lpstr> Security Assessment Plan</vt:lpstr>
      <vt:lpstr>Network Upgrade</vt:lpstr>
      <vt:lpstr>Cost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Assessment</dc:title>
  <dc:creator>Driscoll, James R (BDSC)</dc:creator>
  <cp:lastModifiedBy>Driscoll, James R (BDSC)</cp:lastModifiedBy>
  <cp:revision>1</cp:revision>
  <dcterms:created xsi:type="dcterms:W3CDTF">2021-09-20T00:30:20Z</dcterms:created>
  <dcterms:modified xsi:type="dcterms:W3CDTF">2021-09-25T03:10:42Z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65d9ee-429a-4d5f-97cc-cfb56e044a6e_Enabled">
    <vt:lpwstr>True</vt:lpwstr>
  </property>
  <property fmtid="{D5CDD505-2E9C-101B-9397-08002B2CF9AE}" pid="3" name="MSIP_Label_1665d9ee-429a-4d5f-97cc-cfb56e044a6e_SiteId">
    <vt:lpwstr>66cf5074-5afe-48d1-a691-a12b2121f44b</vt:lpwstr>
  </property>
  <property fmtid="{D5CDD505-2E9C-101B-9397-08002B2CF9AE}" pid="4" name="MSIP_Label_1665d9ee-429a-4d5f-97cc-cfb56e044a6e_Owner">
    <vt:lpwstr>DriscollJR@state.gov</vt:lpwstr>
  </property>
  <property fmtid="{D5CDD505-2E9C-101B-9397-08002B2CF9AE}" pid="5" name="MSIP_Label_1665d9ee-429a-4d5f-97cc-cfb56e044a6e_SetDate">
    <vt:lpwstr>2021-09-20T00:34:07.6856032Z</vt:lpwstr>
  </property>
  <property fmtid="{D5CDD505-2E9C-101B-9397-08002B2CF9AE}" pid="6" name="MSIP_Label_1665d9ee-429a-4d5f-97cc-cfb56e044a6e_Name">
    <vt:lpwstr>Unclassified</vt:lpwstr>
  </property>
  <property fmtid="{D5CDD505-2E9C-101B-9397-08002B2CF9AE}" pid="7" name="MSIP_Label_1665d9ee-429a-4d5f-97cc-cfb56e044a6e_Application">
    <vt:lpwstr>Microsoft Azure Information Protection</vt:lpwstr>
  </property>
  <property fmtid="{D5CDD505-2E9C-101B-9397-08002B2CF9AE}" pid="8" name="MSIP_Label_1665d9ee-429a-4d5f-97cc-cfb56e044a6e_ActionId">
    <vt:lpwstr>ff785924-8d9b-433c-9ee4-104d8ee0c1fd</vt:lpwstr>
  </property>
  <property fmtid="{D5CDD505-2E9C-101B-9397-08002B2CF9AE}" pid="9" name="MSIP_Label_1665d9ee-429a-4d5f-97cc-cfb56e044a6e_Extended_MSFT_Method">
    <vt:lpwstr>Manual</vt:lpwstr>
  </property>
  <property fmtid="{D5CDD505-2E9C-101B-9397-08002B2CF9AE}" pid="10" name="Sensitivity">
    <vt:lpwstr>Unclassified</vt:lpwstr>
  </property>
</Properties>
</file>