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F009A5-C083-4C0F-96C6-5912D9BAEC3D}" v="1" dt="2021-09-26T22:30:42.6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4" d="100"/>
          <a:sy n="104" d="100"/>
        </p:scale>
        <p:origin x="81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iscoll, James R (BDSC)" userId="2c7462f7-0b98-4ee4-958f-d08b67444778" providerId="ADAL" clId="{4FF009A5-C083-4C0F-96C6-5912D9BAEC3D}"/>
    <pc:docChg chg="undo custSel addSld modSld">
      <pc:chgData name="Driscoll, James R (BDSC)" userId="2c7462f7-0b98-4ee4-958f-d08b67444778" providerId="ADAL" clId="{4FF009A5-C083-4C0F-96C6-5912D9BAEC3D}" dt="2021-09-27T16:30:31.483" v="2904" actId="313"/>
      <pc:docMkLst>
        <pc:docMk/>
      </pc:docMkLst>
      <pc:sldChg chg="modSp mod">
        <pc:chgData name="Driscoll, James R (BDSC)" userId="2c7462f7-0b98-4ee4-958f-d08b67444778" providerId="ADAL" clId="{4FF009A5-C083-4C0F-96C6-5912D9BAEC3D}" dt="2021-09-27T16:30:31.483" v="2904" actId="313"/>
        <pc:sldMkLst>
          <pc:docMk/>
          <pc:sldMk cId="796943567" sldId="256"/>
        </pc:sldMkLst>
        <pc:spChg chg="mod">
          <ac:chgData name="Driscoll, James R (BDSC)" userId="2c7462f7-0b98-4ee4-958f-d08b67444778" providerId="ADAL" clId="{4FF009A5-C083-4C0F-96C6-5912D9BAEC3D}" dt="2021-09-27T16:30:31.483" v="2904" actId="313"/>
          <ac:spMkLst>
            <pc:docMk/>
            <pc:sldMk cId="796943567" sldId="256"/>
            <ac:spMk id="2" creationId="{39010184-2759-4780-A10F-7D7D784115E9}"/>
          </ac:spMkLst>
        </pc:spChg>
      </pc:sldChg>
      <pc:sldChg chg="modSp add mod">
        <pc:chgData name="Driscoll, James R (BDSC)" userId="2c7462f7-0b98-4ee4-958f-d08b67444778" providerId="ADAL" clId="{4FF009A5-C083-4C0F-96C6-5912D9BAEC3D}" dt="2021-09-27T16:02:01.426" v="2710" actId="20577"/>
        <pc:sldMkLst>
          <pc:docMk/>
          <pc:sldMk cId="1301993603" sldId="257"/>
        </pc:sldMkLst>
        <pc:spChg chg="mod">
          <ac:chgData name="Driscoll, James R (BDSC)" userId="2c7462f7-0b98-4ee4-958f-d08b67444778" providerId="ADAL" clId="{4FF009A5-C083-4C0F-96C6-5912D9BAEC3D}" dt="2021-09-26T22:28:39.310" v="10" actId="122"/>
          <ac:spMkLst>
            <pc:docMk/>
            <pc:sldMk cId="1301993603" sldId="257"/>
            <ac:spMk id="2" creationId="{39010184-2759-4780-A10F-7D7D784115E9}"/>
          </ac:spMkLst>
        </pc:spChg>
        <pc:spChg chg="mod">
          <ac:chgData name="Driscoll, James R (BDSC)" userId="2c7462f7-0b98-4ee4-958f-d08b67444778" providerId="ADAL" clId="{4FF009A5-C083-4C0F-96C6-5912D9BAEC3D}" dt="2021-09-27T16:02:01.426" v="2710" actId="20577"/>
          <ac:spMkLst>
            <pc:docMk/>
            <pc:sldMk cId="1301993603" sldId="257"/>
            <ac:spMk id="3" creationId="{41DD8E3F-F3F6-42E3-876B-BB20EDB15591}"/>
          </ac:spMkLst>
        </pc:spChg>
      </pc:sldChg>
      <pc:sldChg chg="addSp delSp modSp new mod setBg modNotesTx">
        <pc:chgData name="Driscoll, James R (BDSC)" userId="2c7462f7-0b98-4ee4-958f-d08b67444778" providerId="ADAL" clId="{4FF009A5-C083-4C0F-96C6-5912D9BAEC3D}" dt="2021-09-26T23:02:02.272" v="1613" actId="20577"/>
        <pc:sldMkLst>
          <pc:docMk/>
          <pc:sldMk cId="2866525261" sldId="258"/>
        </pc:sldMkLst>
        <pc:spChg chg="mod">
          <ac:chgData name="Driscoll, James R (BDSC)" userId="2c7462f7-0b98-4ee4-958f-d08b67444778" providerId="ADAL" clId="{4FF009A5-C083-4C0F-96C6-5912D9BAEC3D}" dt="2021-09-26T22:39:08.443" v="646" actId="20577"/>
          <ac:spMkLst>
            <pc:docMk/>
            <pc:sldMk cId="2866525261" sldId="258"/>
            <ac:spMk id="2" creationId="{712CB982-B670-4BF2-B7CD-5DDEB0487E20}"/>
          </ac:spMkLst>
        </pc:spChg>
        <pc:spChg chg="del mod">
          <ac:chgData name="Driscoll, James R (BDSC)" userId="2c7462f7-0b98-4ee4-958f-d08b67444778" providerId="ADAL" clId="{4FF009A5-C083-4C0F-96C6-5912D9BAEC3D}" dt="2021-09-26T22:30:42.660" v="65"/>
          <ac:spMkLst>
            <pc:docMk/>
            <pc:sldMk cId="2866525261" sldId="258"/>
            <ac:spMk id="3" creationId="{8150643F-EE43-44A5-B9D3-B1E7FB33BF1B}"/>
          </ac:spMkLst>
        </pc:spChg>
        <pc:spChg chg="add">
          <ac:chgData name="Driscoll, James R (BDSC)" userId="2c7462f7-0b98-4ee4-958f-d08b67444778" providerId="ADAL" clId="{4FF009A5-C083-4C0F-96C6-5912D9BAEC3D}" dt="2021-09-26T22:30:09.963" v="46" actId="26606"/>
          <ac:spMkLst>
            <pc:docMk/>
            <pc:sldMk cId="2866525261" sldId="258"/>
            <ac:spMk id="8" creationId="{33CD251C-A887-4D2F-925B-FC097198538B}"/>
          </ac:spMkLst>
        </pc:spChg>
        <pc:spChg chg="add">
          <ac:chgData name="Driscoll, James R (BDSC)" userId="2c7462f7-0b98-4ee4-958f-d08b67444778" providerId="ADAL" clId="{4FF009A5-C083-4C0F-96C6-5912D9BAEC3D}" dt="2021-09-26T22:30:09.963" v="46" actId="26606"/>
          <ac:spMkLst>
            <pc:docMk/>
            <pc:sldMk cId="2866525261" sldId="258"/>
            <ac:spMk id="10" creationId="{3B2069EE-A08E-44F0-B3F9-3CF8CC2DCAD5}"/>
          </ac:spMkLst>
        </pc:spChg>
        <pc:grpChg chg="add">
          <ac:chgData name="Driscoll, James R (BDSC)" userId="2c7462f7-0b98-4ee4-958f-d08b67444778" providerId="ADAL" clId="{4FF009A5-C083-4C0F-96C6-5912D9BAEC3D}" dt="2021-09-26T22:30:09.963" v="46" actId="26606"/>
          <ac:grpSpMkLst>
            <pc:docMk/>
            <pc:sldMk cId="2866525261" sldId="258"/>
            <ac:grpSpMk id="12" creationId="{E12BF2FB-8A96-4B53-86A0-04755C545EB8}"/>
          </ac:grpSpMkLst>
        </pc:grpChg>
        <pc:picChg chg="add mod">
          <ac:chgData name="Driscoll, James R (BDSC)" userId="2c7462f7-0b98-4ee4-958f-d08b67444778" providerId="ADAL" clId="{4FF009A5-C083-4C0F-96C6-5912D9BAEC3D}" dt="2021-09-26T22:31:07.685" v="70" actId="14100"/>
          <ac:picMkLst>
            <pc:docMk/>
            <pc:sldMk cId="2866525261" sldId="258"/>
            <ac:picMk id="9" creationId="{83829ACA-FA10-48A5-B6B0-7AE3B83162E5}"/>
          </ac:picMkLst>
        </pc:picChg>
      </pc:sldChg>
      <pc:sldChg chg="addSp delSp modSp add mod modNotesTx">
        <pc:chgData name="Driscoll, James R (BDSC)" userId="2c7462f7-0b98-4ee4-958f-d08b67444778" providerId="ADAL" clId="{4FF009A5-C083-4C0F-96C6-5912D9BAEC3D}" dt="2021-09-26T22:46:10.922" v="971" actId="14100"/>
        <pc:sldMkLst>
          <pc:docMk/>
          <pc:sldMk cId="2042826813" sldId="259"/>
        </pc:sldMkLst>
        <pc:spChg chg="mod">
          <ac:chgData name="Driscoll, James R (BDSC)" userId="2c7462f7-0b98-4ee4-958f-d08b67444778" providerId="ADAL" clId="{4FF009A5-C083-4C0F-96C6-5912D9BAEC3D}" dt="2021-09-26T22:39:25.017" v="659" actId="20577"/>
          <ac:spMkLst>
            <pc:docMk/>
            <pc:sldMk cId="2042826813" sldId="259"/>
            <ac:spMk id="2" creationId="{712CB982-B670-4BF2-B7CD-5DDEB0487E20}"/>
          </ac:spMkLst>
        </pc:spChg>
        <pc:spChg chg="add del mod">
          <ac:chgData name="Driscoll, James R (BDSC)" userId="2c7462f7-0b98-4ee4-958f-d08b67444778" providerId="ADAL" clId="{4FF009A5-C083-4C0F-96C6-5912D9BAEC3D}" dt="2021-09-26T22:40:29.425" v="661" actId="22"/>
          <ac:spMkLst>
            <pc:docMk/>
            <pc:sldMk cId="2042826813" sldId="259"/>
            <ac:spMk id="4" creationId="{DE9625C5-B268-4D34-AC22-4FB06AE92EA6}"/>
          </ac:spMkLst>
        </pc:spChg>
        <pc:spChg chg="add del mod">
          <ac:chgData name="Driscoll, James R (BDSC)" userId="2c7462f7-0b98-4ee4-958f-d08b67444778" providerId="ADAL" clId="{4FF009A5-C083-4C0F-96C6-5912D9BAEC3D}" dt="2021-09-26T22:45:46.946" v="965" actId="22"/>
          <ac:spMkLst>
            <pc:docMk/>
            <pc:sldMk cId="2042826813" sldId="259"/>
            <ac:spMk id="11" creationId="{A356A4DB-80DE-4FFD-9C5E-F6AFF0F35D8E}"/>
          </ac:spMkLst>
        </pc:spChg>
        <pc:picChg chg="add del mod ord">
          <ac:chgData name="Driscoll, James R (BDSC)" userId="2c7462f7-0b98-4ee4-958f-d08b67444778" providerId="ADAL" clId="{4FF009A5-C083-4C0F-96C6-5912D9BAEC3D}" dt="2021-09-26T22:45:14.263" v="964" actId="21"/>
          <ac:picMkLst>
            <pc:docMk/>
            <pc:sldMk cId="2042826813" sldId="259"/>
            <ac:picMk id="6" creationId="{29991D44-3C0E-4413-BD9C-6899C141DE81}"/>
          </ac:picMkLst>
        </pc:picChg>
        <pc:picChg chg="del">
          <ac:chgData name="Driscoll, James R (BDSC)" userId="2c7462f7-0b98-4ee4-958f-d08b67444778" providerId="ADAL" clId="{4FF009A5-C083-4C0F-96C6-5912D9BAEC3D}" dt="2021-09-26T22:39:30.922" v="660" actId="21"/>
          <ac:picMkLst>
            <pc:docMk/>
            <pc:sldMk cId="2042826813" sldId="259"/>
            <ac:picMk id="9" creationId="{83829ACA-FA10-48A5-B6B0-7AE3B83162E5}"/>
          </ac:picMkLst>
        </pc:picChg>
        <pc:picChg chg="add mod ord">
          <ac:chgData name="Driscoll, James R (BDSC)" userId="2c7462f7-0b98-4ee4-958f-d08b67444778" providerId="ADAL" clId="{4FF009A5-C083-4C0F-96C6-5912D9BAEC3D}" dt="2021-09-26T22:46:10.922" v="971" actId="14100"/>
          <ac:picMkLst>
            <pc:docMk/>
            <pc:sldMk cId="2042826813" sldId="259"/>
            <ac:picMk id="16" creationId="{090F04BD-43A0-4618-90AC-F26FCA202AD8}"/>
          </ac:picMkLst>
        </pc:picChg>
      </pc:sldChg>
      <pc:sldChg chg="addSp delSp modSp add mod modNotesTx">
        <pc:chgData name="Driscoll, James R (BDSC)" userId="2c7462f7-0b98-4ee4-958f-d08b67444778" providerId="ADAL" clId="{4FF009A5-C083-4C0F-96C6-5912D9BAEC3D}" dt="2021-09-26T22:49:26.037" v="1120" actId="20577"/>
        <pc:sldMkLst>
          <pc:docMk/>
          <pc:sldMk cId="594166056" sldId="260"/>
        </pc:sldMkLst>
        <pc:spChg chg="mod">
          <ac:chgData name="Driscoll, James R (BDSC)" userId="2c7462f7-0b98-4ee4-958f-d08b67444778" providerId="ADAL" clId="{4FF009A5-C083-4C0F-96C6-5912D9BAEC3D}" dt="2021-09-26T22:44:50.038" v="962" actId="20577"/>
          <ac:spMkLst>
            <pc:docMk/>
            <pc:sldMk cId="594166056" sldId="260"/>
            <ac:spMk id="2" creationId="{712CB982-B670-4BF2-B7CD-5DDEB0487E20}"/>
          </ac:spMkLst>
        </pc:spChg>
        <pc:spChg chg="add del mod">
          <ac:chgData name="Driscoll, James R (BDSC)" userId="2c7462f7-0b98-4ee4-958f-d08b67444778" providerId="ADAL" clId="{4FF009A5-C083-4C0F-96C6-5912D9BAEC3D}" dt="2021-09-26T22:46:50.946" v="972" actId="22"/>
          <ac:spMkLst>
            <pc:docMk/>
            <pc:sldMk cId="594166056" sldId="260"/>
            <ac:spMk id="4" creationId="{934F0ED7-AAFC-4C71-AF08-457645690B9D}"/>
          </ac:spMkLst>
        </pc:spChg>
        <pc:picChg chg="del">
          <ac:chgData name="Driscoll, James R (BDSC)" userId="2c7462f7-0b98-4ee4-958f-d08b67444778" providerId="ADAL" clId="{4FF009A5-C083-4C0F-96C6-5912D9BAEC3D}" dt="2021-09-26T22:44:54.104" v="963" actId="21"/>
          <ac:picMkLst>
            <pc:docMk/>
            <pc:sldMk cId="594166056" sldId="260"/>
            <ac:picMk id="6" creationId="{29991D44-3C0E-4413-BD9C-6899C141DE81}"/>
          </ac:picMkLst>
        </pc:picChg>
        <pc:picChg chg="add mod ord">
          <ac:chgData name="Driscoll, James R (BDSC)" userId="2c7462f7-0b98-4ee4-958f-d08b67444778" providerId="ADAL" clId="{4FF009A5-C083-4C0F-96C6-5912D9BAEC3D}" dt="2021-09-26T22:47:07.274" v="977" actId="14100"/>
          <ac:picMkLst>
            <pc:docMk/>
            <pc:sldMk cId="594166056" sldId="260"/>
            <ac:picMk id="7" creationId="{0B95F29E-1041-44A1-9228-BDFC996BF119}"/>
          </ac:picMkLst>
        </pc:picChg>
      </pc:sldChg>
      <pc:sldChg chg="addSp delSp modSp add mod modNotesTx">
        <pc:chgData name="Driscoll, James R (BDSC)" userId="2c7462f7-0b98-4ee4-958f-d08b67444778" providerId="ADAL" clId="{4FF009A5-C083-4C0F-96C6-5912D9BAEC3D}" dt="2021-09-26T22:53:54.132" v="1350" actId="20577"/>
        <pc:sldMkLst>
          <pc:docMk/>
          <pc:sldMk cId="2291957495" sldId="261"/>
        </pc:sldMkLst>
        <pc:spChg chg="mod">
          <ac:chgData name="Driscoll, James R (BDSC)" userId="2c7462f7-0b98-4ee4-958f-d08b67444778" providerId="ADAL" clId="{4FF009A5-C083-4C0F-96C6-5912D9BAEC3D}" dt="2021-09-26T22:50:29.516" v="1151" actId="20577"/>
          <ac:spMkLst>
            <pc:docMk/>
            <pc:sldMk cId="2291957495" sldId="261"/>
            <ac:spMk id="2" creationId="{712CB982-B670-4BF2-B7CD-5DDEB0487E20}"/>
          </ac:spMkLst>
        </pc:spChg>
        <pc:spChg chg="add del mod">
          <ac:chgData name="Driscoll, James R (BDSC)" userId="2c7462f7-0b98-4ee4-958f-d08b67444778" providerId="ADAL" clId="{4FF009A5-C083-4C0F-96C6-5912D9BAEC3D}" dt="2021-09-26T22:51:17.281" v="1153" actId="22"/>
          <ac:spMkLst>
            <pc:docMk/>
            <pc:sldMk cId="2291957495" sldId="261"/>
            <ac:spMk id="4" creationId="{12AF2CF2-2BBA-4E43-919A-B1AA9D53A285}"/>
          </ac:spMkLst>
        </pc:spChg>
        <pc:picChg chg="add mod ord">
          <ac:chgData name="Driscoll, James R (BDSC)" userId="2c7462f7-0b98-4ee4-958f-d08b67444778" providerId="ADAL" clId="{4FF009A5-C083-4C0F-96C6-5912D9BAEC3D}" dt="2021-09-26T22:51:34.872" v="1158" actId="14100"/>
          <ac:picMkLst>
            <pc:docMk/>
            <pc:sldMk cId="2291957495" sldId="261"/>
            <ac:picMk id="6" creationId="{F560D0A4-D286-44E5-9149-523232E1A627}"/>
          </ac:picMkLst>
        </pc:picChg>
        <pc:picChg chg="del">
          <ac:chgData name="Driscoll, James R (BDSC)" userId="2c7462f7-0b98-4ee4-958f-d08b67444778" providerId="ADAL" clId="{4FF009A5-C083-4C0F-96C6-5912D9BAEC3D}" dt="2021-09-26T22:50:33.357" v="1152" actId="21"/>
          <ac:picMkLst>
            <pc:docMk/>
            <pc:sldMk cId="2291957495" sldId="261"/>
            <ac:picMk id="7" creationId="{0B95F29E-1041-44A1-9228-BDFC996BF119}"/>
          </ac:picMkLst>
        </pc:picChg>
      </pc:sldChg>
      <pc:sldChg chg="addSp delSp modSp add mod modNotesTx">
        <pc:chgData name="Driscoll, James R (BDSC)" userId="2c7462f7-0b98-4ee4-958f-d08b67444778" providerId="ADAL" clId="{4FF009A5-C083-4C0F-96C6-5912D9BAEC3D}" dt="2021-09-26T23:00:05.776" v="1485" actId="20577"/>
        <pc:sldMkLst>
          <pc:docMk/>
          <pc:sldMk cId="1874234905" sldId="262"/>
        </pc:sldMkLst>
        <pc:spChg chg="mod">
          <ac:chgData name="Driscoll, James R (BDSC)" userId="2c7462f7-0b98-4ee4-958f-d08b67444778" providerId="ADAL" clId="{4FF009A5-C083-4C0F-96C6-5912D9BAEC3D}" dt="2021-09-26T22:54:58.162" v="1365" actId="20577"/>
          <ac:spMkLst>
            <pc:docMk/>
            <pc:sldMk cId="1874234905" sldId="262"/>
            <ac:spMk id="2" creationId="{712CB982-B670-4BF2-B7CD-5DDEB0487E20}"/>
          </ac:spMkLst>
        </pc:spChg>
        <pc:spChg chg="add del mod">
          <ac:chgData name="Driscoll, James R (BDSC)" userId="2c7462f7-0b98-4ee4-958f-d08b67444778" providerId="ADAL" clId="{4FF009A5-C083-4C0F-96C6-5912D9BAEC3D}" dt="2021-09-26T22:55:36.433" v="1367" actId="22"/>
          <ac:spMkLst>
            <pc:docMk/>
            <pc:sldMk cId="1874234905" sldId="262"/>
            <ac:spMk id="4" creationId="{C2315188-7E91-4AF8-B7C0-EF82C829AD49}"/>
          </ac:spMkLst>
        </pc:spChg>
        <pc:picChg chg="del">
          <ac:chgData name="Driscoll, James R (BDSC)" userId="2c7462f7-0b98-4ee4-958f-d08b67444778" providerId="ADAL" clId="{4FF009A5-C083-4C0F-96C6-5912D9BAEC3D}" dt="2021-09-26T22:55:01.620" v="1366" actId="21"/>
          <ac:picMkLst>
            <pc:docMk/>
            <pc:sldMk cId="1874234905" sldId="262"/>
            <ac:picMk id="6" creationId="{F560D0A4-D286-44E5-9149-523232E1A627}"/>
          </ac:picMkLst>
        </pc:picChg>
        <pc:picChg chg="add mod ord">
          <ac:chgData name="Driscoll, James R (BDSC)" userId="2c7462f7-0b98-4ee4-958f-d08b67444778" providerId="ADAL" clId="{4FF009A5-C083-4C0F-96C6-5912D9BAEC3D}" dt="2021-09-26T22:55:48.584" v="1370" actId="14100"/>
          <ac:picMkLst>
            <pc:docMk/>
            <pc:sldMk cId="1874234905" sldId="262"/>
            <ac:picMk id="7" creationId="{65A91DDB-4C7D-448E-9572-1BC2821AD501}"/>
          </ac:picMkLst>
        </pc:picChg>
      </pc:sldChg>
      <pc:sldChg chg="addSp delSp modSp add mod modNotesTx">
        <pc:chgData name="Driscoll, James R (BDSC)" userId="2c7462f7-0b98-4ee4-958f-d08b67444778" providerId="ADAL" clId="{4FF009A5-C083-4C0F-96C6-5912D9BAEC3D}" dt="2021-09-26T23:31:17.199" v="2437" actId="20577"/>
        <pc:sldMkLst>
          <pc:docMk/>
          <pc:sldMk cId="1373695464" sldId="263"/>
        </pc:sldMkLst>
        <pc:spChg chg="mod">
          <ac:chgData name="Driscoll, James R (BDSC)" userId="2c7462f7-0b98-4ee4-958f-d08b67444778" providerId="ADAL" clId="{4FF009A5-C083-4C0F-96C6-5912D9BAEC3D}" dt="2021-09-26T23:00:36.273" v="1518" actId="6549"/>
          <ac:spMkLst>
            <pc:docMk/>
            <pc:sldMk cId="1373695464" sldId="263"/>
            <ac:spMk id="2" creationId="{712CB982-B670-4BF2-B7CD-5DDEB0487E20}"/>
          </ac:spMkLst>
        </pc:spChg>
        <pc:spChg chg="add del mod">
          <ac:chgData name="Driscoll, James R (BDSC)" userId="2c7462f7-0b98-4ee4-958f-d08b67444778" providerId="ADAL" clId="{4FF009A5-C083-4C0F-96C6-5912D9BAEC3D}" dt="2021-09-26T23:09:22.692" v="1673" actId="22"/>
          <ac:spMkLst>
            <pc:docMk/>
            <pc:sldMk cId="1373695464" sldId="263"/>
            <ac:spMk id="4" creationId="{EE7CE870-B07A-4708-9B2F-5814AEEEF252}"/>
          </ac:spMkLst>
        </pc:spChg>
        <pc:spChg chg="add del mod">
          <ac:chgData name="Driscoll, James R (BDSC)" userId="2c7462f7-0b98-4ee4-958f-d08b67444778" providerId="ADAL" clId="{4FF009A5-C083-4C0F-96C6-5912D9BAEC3D}" dt="2021-09-26T23:09:51.810" v="1675" actId="22"/>
          <ac:spMkLst>
            <pc:docMk/>
            <pc:sldMk cId="1373695464" sldId="263"/>
            <ac:spMk id="11" creationId="{982D5A02-6061-4712-875F-940461BB4C8C}"/>
          </ac:spMkLst>
        </pc:spChg>
        <pc:picChg chg="add del mod ord">
          <ac:chgData name="Driscoll, James R (BDSC)" userId="2c7462f7-0b98-4ee4-958f-d08b67444778" providerId="ADAL" clId="{4FF009A5-C083-4C0F-96C6-5912D9BAEC3D}" dt="2021-09-26T23:09:28.612" v="1674" actId="21"/>
          <ac:picMkLst>
            <pc:docMk/>
            <pc:sldMk cId="1373695464" sldId="263"/>
            <ac:picMk id="6" creationId="{93594B3F-F383-4210-B3A7-F2DA1BD5A8FD}"/>
          </ac:picMkLst>
        </pc:picChg>
        <pc:picChg chg="del">
          <ac:chgData name="Driscoll, James R (BDSC)" userId="2c7462f7-0b98-4ee4-958f-d08b67444778" providerId="ADAL" clId="{4FF009A5-C083-4C0F-96C6-5912D9BAEC3D}" dt="2021-09-26T23:00:41.599" v="1519" actId="21"/>
          <ac:picMkLst>
            <pc:docMk/>
            <pc:sldMk cId="1373695464" sldId="263"/>
            <ac:picMk id="7" creationId="{65A91DDB-4C7D-448E-9572-1BC2821AD501}"/>
          </ac:picMkLst>
        </pc:picChg>
        <pc:picChg chg="add mod ord">
          <ac:chgData name="Driscoll, James R (BDSC)" userId="2c7462f7-0b98-4ee4-958f-d08b67444778" providerId="ADAL" clId="{4FF009A5-C083-4C0F-96C6-5912D9BAEC3D}" dt="2021-09-26T23:10:06.175" v="1678" actId="14100"/>
          <ac:picMkLst>
            <pc:docMk/>
            <pc:sldMk cId="1373695464" sldId="263"/>
            <ac:picMk id="16" creationId="{4C46FA92-D67D-41C0-8D19-CC477BCC8691}"/>
          </ac:picMkLst>
        </pc:picChg>
      </pc:sldChg>
      <pc:sldChg chg="addSp delSp modSp add mod modNotesTx">
        <pc:chgData name="Driscoll, James R (BDSC)" userId="2c7462f7-0b98-4ee4-958f-d08b67444778" providerId="ADAL" clId="{4FF009A5-C083-4C0F-96C6-5912D9BAEC3D}" dt="2021-09-26T23:17:57.706" v="1987" actId="20577"/>
        <pc:sldMkLst>
          <pc:docMk/>
          <pc:sldMk cId="661479651" sldId="264"/>
        </pc:sldMkLst>
        <pc:spChg chg="mod">
          <ac:chgData name="Driscoll, James R (BDSC)" userId="2c7462f7-0b98-4ee4-958f-d08b67444778" providerId="ADAL" clId="{4FF009A5-C083-4C0F-96C6-5912D9BAEC3D}" dt="2021-09-26T23:11:11.077" v="1690" actId="20577"/>
          <ac:spMkLst>
            <pc:docMk/>
            <pc:sldMk cId="661479651" sldId="264"/>
            <ac:spMk id="2" creationId="{712CB982-B670-4BF2-B7CD-5DDEB0487E20}"/>
          </ac:spMkLst>
        </pc:spChg>
        <pc:spChg chg="add del mod">
          <ac:chgData name="Driscoll, James R (BDSC)" userId="2c7462f7-0b98-4ee4-958f-d08b67444778" providerId="ADAL" clId="{4FF009A5-C083-4C0F-96C6-5912D9BAEC3D}" dt="2021-09-26T23:14:33.762" v="1692" actId="22"/>
          <ac:spMkLst>
            <pc:docMk/>
            <pc:sldMk cId="661479651" sldId="264"/>
            <ac:spMk id="4" creationId="{72452860-30AE-4161-998A-24EAC3A76BF4}"/>
          </ac:spMkLst>
        </pc:spChg>
        <pc:picChg chg="add mod ord">
          <ac:chgData name="Driscoll, James R (BDSC)" userId="2c7462f7-0b98-4ee4-958f-d08b67444778" providerId="ADAL" clId="{4FF009A5-C083-4C0F-96C6-5912D9BAEC3D}" dt="2021-09-26T23:14:49.941" v="1694" actId="14100"/>
          <ac:picMkLst>
            <pc:docMk/>
            <pc:sldMk cId="661479651" sldId="264"/>
            <ac:picMk id="6" creationId="{07D3DBEB-0FA8-4D24-9B4B-5FA5026733C0}"/>
          </ac:picMkLst>
        </pc:picChg>
        <pc:picChg chg="del">
          <ac:chgData name="Driscoll, James R (BDSC)" userId="2c7462f7-0b98-4ee4-958f-d08b67444778" providerId="ADAL" clId="{4FF009A5-C083-4C0F-96C6-5912D9BAEC3D}" dt="2021-09-26T23:11:14.700" v="1691" actId="21"/>
          <ac:picMkLst>
            <pc:docMk/>
            <pc:sldMk cId="661479651" sldId="264"/>
            <ac:picMk id="16" creationId="{4C46FA92-D67D-41C0-8D19-CC477BCC8691}"/>
          </ac:picMkLst>
        </pc:picChg>
      </pc:sldChg>
      <pc:sldChg chg="addSp delSp modSp add mod modNotesTx">
        <pc:chgData name="Driscoll, James R (BDSC)" userId="2c7462f7-0b98-4ee4-958f-d08b67444778" providerId="ADAL" clId="{4FF009A5-C083-4C0F-96C6-5912D9BAEC3D}" dt="2021-09-26T23:30:20.552" v="2401" actId="20577"/>
        <pc:sldMkLst>
          <pc:docMk/>
          <pc:sldMk cId="70824924" sldId="265"/>
        </pc:sldMkLst>
        <pc:spChg chg="mod">
          <ac:chgData name="Driscoll, James R (BDSC)" userId="2c7462f7-0b98-4ee4-958f-d08b67444778" providerId="ADAL" clId="{4FF009A5-C083-4C0F-96C6-5912D9BAEC3D}" dt="2021-09-26T23:18:22.085" v="1997" actId="20577"/>
          <ac:spMkLst>
            <pc:docMk/>
            <pc:sldMk cId="70824924" sldId="265"/>
            <ac:spMk id="2" creationId="{712CB982-B670-4BF2-B7CD-5DDEB0487E20}"/>
          </ac:spMkLst>
        </pc:spChg>
        <pc:spChg chg="add del mod">
          <ac:chgData name="Driscoll, James R (BDSC)" userId="2c7462f7-0b98-4ee4-958f-d08b67444778" providerId="ADAL" clId="{4FF009A5-C083-4C0F-96C6-5912D9BAEC3D}" dt="2021-09-26T23:19:50.082" v="2007" actId="22"/>
          <ac:spMkLst>
            <pc:docMk/>
            <pc:sldMk cId="70824924" sldId="265"/>
            <ac:spMk id="4" creationId="{4B72AFA8-441C-4238-A69B-3648B000D512}"/>
          </ac:spMkLst>
        </pc:spChg>
        <pc:spChg chg="add del mod">
          <ac:chgData name="Driscoll, James R (BDSC)" userId="2c7462f7-0b98-4ee4-958f-d08b67444778" providerId="ADAL" clId="{4FF009A5-C083-4C0F-96C6-5912D9BAEC3D}" dt="2021-09-26T23:19:32.655" v="2003" actId="21"/>
          <ac:spMkLst>
            <pc:docMk/>
            <pc:sldMk cId="70824924" sldId="265"/>
            <ac:spMk id="16" creationId="{476115FB-000C-43BB-AFAA-4672CD99EF8C}"/>
          </ac:spMkLst>
        </pc:spChg>
        <pc:picChg chg="del">
          <ac:chgData name="Driscoll, James R (BDSC)" userId="2c7462f7-0b98-4ee4-958f-d08b67444778" providerId="ADAL" clId="{4FF009A5-C083-4C0F-96C6-5912D9BAEC3D}" dt="2021-09-26T23:18:27.870" v="1998" actId="21"/>
          <ac:picMkLst>
            <pc:docMk/>
            <pc:sldMk cId="70824924" sldId="265"/>
            <ac:picMk id="6" creationId="{07D3DBEB-0FA8-4D24-9B4B-5FA5026733C0}"/>
          </ac:picMkLst>
        </pc:picChg>
        <pc:picChg chg="add del mod ord">
          <ac:chgData name="Driscoll, James R (BDSC)" userId="2c7462f7-0b98-4ee4-958f-d08b67444778" providerId="ADAL" clId="{4FF009A5-C083-4C0F-96C6-5912D9BAEC3D}" dt="2021-09-26T23:19:37.390" v="2006" actId="22"/>
          <ac:picMkLst>
            <pc:docMk/>
            <pc:sldMk cId="70824924" sldId="265"/>
            <ac:picMk id="7" creationId="{ADA0A8ED-A8B6-4EAA-9A82-AC2ACDA9E918}"/>
          </ac:picMkLst>
        </pc:picChg>
        <pc:picChg chg="add del">
          <ac:chgData name="Driscoll, James R (BDSC)" userId="2c7462f7-0b98-4ee4-958f-d08b67444778" providerId="ADAL" clId="{4FF009A5-C083-4C0F-96C6-5912D9BAEC3D}" dt="2021-09-26T23:19:33.391" v="2004" actId="22"/>
          <ac:picMkLst>
            <pc:docMk/>
            <pc:sldMk cId="70824924" sldId="265"/>
            <ac:picMk id="11" creationId="{4D69CC58-0A94-4D98-A98B-4763BB88BC68}"/>
          </ac:picMkLst>
        </pc:picChg>
        <pc:picChg chg="add mod ord">
          <ac:chgData name="Driscoll, James R (BDSC)" userId="2c7462f7-0b98-4ee4-958f-d08b67444778" providerId="ADAL" clId="{4FF009A5-C083-4C0F-96C6-5912D9BAEC3D}" dt="2021-09-26T23:20:06.139" v="2012" actId="14100"/>
          <ac:picMkLst>
            <pc:docMk/>
            <pc:sldMk cId="70824924" sldId="265"/>
            <ac:picMk id="18" creationId="{12891FDD-9A23-4DA4-80FA-0873725C2526}"/>
          </ac:picMkLst>
        </pc:picChg>
      </pc:sldChg>
      <pc:sldChg chg="addSp delSp modSp add mod modNotesTx">
        <pc:chgData name="Driscoll, James R (BDSC)" userId="2c7462f7-0b98-4ee4-958f-d08b67444778" providerId="ADAL" clId="{4FF009A5-C083-4C0F-96C6-5912D9BAEC3D}" dt="2021-09-27T16:29:29.140" v="2903" actId="20577"/>
        <pc:sldMkLst>
          <pc:docMk/>
          <pc:sldMk cId="2585668336" sldId="266"/>
        </pc:sldMkLst>
        <pc:spChg chg="mod">
          <ac:chgData name="Driscoll, James R (BDSC)" userId="2c7462f7-0b98-4ee4-958f-d08b67444778" providerId="ADAL" clId="{4FF009A5-C083-4C0F-96C6-5912D9BAEC3D}" dt="2021-09-26T23:21:22.204" v="2029" actId="20577"/>
          <ac:spMkLst>
            <pc:docMk/>
            <pc:sldMk cId="2585668336" sldId="266"/>
            <ac:spMk id="2" creationId="{712CB982-B670-4BF2-B7CD-5DDEB0487E20}"/>
          </ac:spMkLst>
        </pc:spChg>
        <pc:spChg chg="add del mod">
          <ac:chgData name="Driscoll, James R (BDSC)" userId="2c7462f7-0b98-4ee4-958f-d08b67444778" providerId="ADAL" clId="{4FF009A5-C083-4C0F-96C6-5912D9BAEC3D}" dt="2021-09-26T23:22:29.889" v="2031" actId="22"/>
          <ac:spMkLst>
            <pc:docMk/>
            <pc:sldMk cId="2585668336" sldId="266"/>
            <ac:spMk id="4" creationId="{65117163-3870-4C38-B55B-5413AD63AA59}"/>
          </ac:spMkLst>
        </pc:spChg>
        <pc:picChg chg="add mod ord">
          <ac:chgData name="Driscoll, James R (BDSC)" userId="2c7462f7-0b98-4ee4-958f-d08b67444778" providerId="ADAL" clId="{4FF009A5-C083-4C0F-96C6-5912D9BAEC3D}" dt="2021-09-26T23:22:41.928" v="2034" actId="14100"/>
          <ac:picMkLst>
            <pc:docMk/>
            <pc:sldMk cId="2585668336" sldId="266"/>
            <ac:picMk id="6" creationId="{4FC430CE-110F-468B-A58B-7AB9FB747891}"/>
          </ac:picMkLst>
        </pc:picChg>
        <pc:picChg chg="del">
          <ac:chgData name="Driscoll, James R (BDSC)" userId="2c7462f7-0b98-4ee4-958f-d08b67444778" providerId="ADAL" clId="{4FF009A5-C083-4C0F-96C6-5912D9BAEC3D}" dt="2021-09-26T23:21:27.191" v="2030" actId="21"/>
          <ac:picMkLst>
            <pc:docMk/>
            <pc:sldMk cId="2585668336" sldId="266"/>
            <ac:picMk id="18" creationId="{12891FDD-9A23-4DA4-80FA-0873725C2526}"/>
          </ac:picMkLst>
        </pc:picChg>
      </pc:sldChg>
      <pc:sldChg chg="addSp delSp modSp add mod modNotesTx">
        <pc:chgData name="Driscoll, James R (BDSC)" userId="2c7462f7-0b98-4ee4-958f-d08b67444778" providerId="ADAL" clId="{4FF009A5-C083-4C0F-96C6-5912D9BAEC3D}" dt="2021-09-27T16:28:58.739" v="2874" actId="20577"/>
        <pc:sldMkLst>
          <pc:docMk/>
          <pc:sldMk cId="2214940782" sldId="267"/>
        </pc:sldMkLst>
        <pc:spChg chg="mod">
          <ac:chgData name="Driscoll, James R (BDSC)" userId="2c7462f7-0b98-4ee4-958f-d08b67444778" providerId="ADAL" clId="{4FF009A5-C083-4C0F-96C6-5912D9BAEC3D}" dt="2021-09-26T23:23:11.851" v="2049" actId="20577"/>
          <ac:spMkLst>
            <pc:docMk/>
            <pc:sldMk cId="2214940782" sldId="267"/>
            <ac:spMk id="2" creationId="{712CB982-B670-4BF2-B7CD-5DDEB0487E20}"/>
          </ac:spMkLst>
        </pc:spChg>
        <pc:spChg chg="add del mod">
          <ac:chgData name="Driscoll, James R (BDSC)" userId="2c7462f7-0b98-4ee4-958f-d08b67444778" providerId="ADAL" clId="{4FF009A5-C083-4C0F-96C6-5912D9BAEC3D}" dt="2021-09-26T23:24:11.908" v="2051" actId="22"/>
          <ac:spMkLst>
            <pc:docMk/>
            <pc:sldMk cId="2214940782" sldId="267"/>
            <ac:spMk id="4" creationId="{4C8245E2-C14A-4A7F-AA67-D25315DBDBD8}"/>
          </ac:spMkLst>
        </pc:spChg>
        <pc:spChg chg="add del mod">
          <ac:chgData name="Driscoll, James R (BDSC)" userId="2c7462f7-0b98-4ee4-958f-d08b67444778" providerId="ADAL" clId="{4FF009A5-C083-4C0F-96C6-5912D9BAEC3D}" dt="2021-09-26T23:24:43.530" v="2054" actId="22"/>
          <ac:spMkLst>
            <pc:docMk/>
            <pc:sldMk cId="2214940782" sldId="267"/>
            <ac:spMk id="11" creationId="{A5375A8B-7BC7-4744-9B56-9E77B73CF2BA}"/>
          </ac:spMkLst>
        </pc:spChg>
        <pc:picChg chg="del">
          <ac:chgData name="Driscoll, James R (BDSC)" userId="2c7462f7-0b98-4ee4-958f-d08b67444778" providerId="ADAL" clId="{4FF009A5-C083-4C0F-96C6-5912D9BAEC3D}" dt="2021-09-26T23:23:16.867" v="2050" actId="21"/>
          <ac:picMkLst>
            <pc:docMk/>
            <pc:sldMk cId="2214940782" sldId="267"/>
            <ac:picMk id="6" creationId="{4FC430CE-110F-468B-A58B-7AB9FB747891}"/>
          </ac:picMkLst>
        </pc:picChg>
        <pc:picChg chg="add del mod ord">
          <ac:chgData name="Driscoll, James R (BDSC)" userId="2c7462f7-0b98-4ee4-958f-d08b67444778" providerId="ADAL" clId="{4FF009A5-C083-4C0F-96C6-5912D9BAEC3D}" dt="2021-09-26T23:24:18.036" v="2053" actId="21"/>
          <ac:picMkLst>
            <pc:docMk/>
            <pc:sldMk cId="2214940782" sldId="267"/>
            <ac:picMk id="7" creationId="{70B7061B-7899-48D0-A505-F056FC12A8A4}"/>
          </ac:picMkLst>
        </pc:picChg>
        <pc:picChg chg="add mod ord">
          <ac:chgData name="Driscoll, James R (BDSC)" userId="2c7462f7-0b98-4ee4-958f-d08b67444778" providerId="ADAL" clId="{4FF009A5-C083-4C0F-96C6-5912D9BAEC3D}" dt="2021-09-26T23:25:01.080" v="2059" actId="14100"/>
          <ac:picMkLst>
            <pc:docMk/>
            <pc:sldMk cId="2214940782" sldId="267"/>
            <ac:picMk id="16" creationId="{F4654CE6-D58E-4CB0-AE10-DCAA948D63E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3A3D5B-76F6-496B-A80F-C3B7AC436884}" type="datetimeFigureOut">
              <a:rPr lang="en-US" smtClean="0"/>
              <a:t>9/27/2021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DD9E69-8A8D-4FB8-9DDF-A34E96792DBE}" type="slidenum">
              <a:rPr lang="en-US" smtClean="0"/>
              <a:t>‹#›</a:t>
            </a:fld>
            <a:endParaRPr lang="en-US"/>
          </a:p>
        </p:txBody>
      </p:sp>
    </p:spTree>
    <p:extLst>
      <p:ext uri="{BB962C8B-B14F-4D97-AF65-F5344CB8AC3E}">
        <p14:creationId xmlns:p14="http://schemas.microsoft.com/office/powerpoint/2010/main" val="308912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your current network.  Unstable and no security.  We will look at each office individually </a:t>
            </a:r>
          </a:p>
        </p:txBody>
      </p:sp>
      <p:sp>
        <p:nvSpPr>
          <p:cNvPr id="4" name="Slide Number Placeholder 3"/>
          <p:cNvSpPr>
            <a:spLocks noGrp="1"/>
          </p:cNvSpPr>
          <p:nvPr>
            <p:ph type="sldNum" sz="quarter" idx="5"/>
          </p:nvPr>
        </p:nvSpPr>
        <p:spPr/>
        <p:txBody>
          <a:bodyPr/>
          <a:lstStyle/>
          <a:p>
            <a:fld id="{BCDD9E69-8A8D-4FB8-9DDF-A34E96792DBE}" type="slidenum">
              <a:rPr lang="en-US" smtClean="0"/>
              <a:t>3</a:t>
            </a:fld>
            <a:endParaRPr lang="en-US"/>
          </a:p>
        </p:txBody>
      </p:sp>
    </p:spTree>
    <p:extLst>
      <p:ext uri="{BB962C8B-B14F-4D97-AF65-F5344CB8AC3E}">
        <p14:creationId xmlns:p14="http://schemas.microsoft.com/office/powerpoint/2010/main" val="1481327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have Accounting.  As with the other offices, all green arrows.  The wireless devices communicate and there is a firewall keeping out unwanted traffic.</a:t>
            </a:r>
          </a:p>
        </p:txBody>
      </p:sp>
      <p:sp>
        <p:nvSpPr>
          <p:cNvPr id="4" name="Slide Number Placeholder 3"/>
          <p:cNvSpPr>
            <a:spLocks noGrp="1"/>
          </p:cNvSpPr>
          <p:nvPr>
            <p:ph type="sldNum" sz="quarter" idx="5"/>
          </p:nvPr>
        </p:nvSpPr>
        <p:spPr/>
        <p:txBody>
          <a:bodyPr/>
          <a:lstStyle/>
          <a:p>
            <a:fld id="{BCDD9E69-8A8D-4FB8-9DDF-A34E96792DBE}" type="slidenum">
              <a:rPr lang="en-US" smtClean="0"/>
              <a:t>12</a:t>
            </a:fld>
            <a:endParaRPr lang="en-US"/>
          </a:p>
        </p:txBody>
      </p:sp>
    </p:spTree>
    <p:extLst>
      <p:ext uri="{BB962C8B-B14F-4D97-AF65-F5344CB8AC3E}">
        <p14:creationId xmlns:p14="http://schemas.microsoft.com/office/powerpoint/2010/main" val="551683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patient Wi-Fi and doctors Wi-Fi using same router.  HIPAA violation because the router does not allow for segregation.   </a:t>
            </a:r>
          </a:p>
        </p:txBody>
      </p:sp>
      <p:sp>
        <p:nvSpPr>
          <p:cNvPr id="4" name="Slide Number Placeholder 3"/>
          <p:cNvSpPr>
            <a:spLocks noGrp="1"/>
          </p:cNvSpPr>
          <p:nvPr>
            <p:ph type="sldNum" sz="quarter" idx="5"/>
          </p:nvPr>
        </p:nvSpPr>
        <p:spPr/>
        <p:txBody>
          <a:bodyPr/>
          <a:lstStyle/>
          <a:p>
            <a:fld id="{BCDD9E69-8A8D-4FB8-9DDF-A34E96792DBE}" type="slidenum">
              <a:rPr lang="en-US" smtClean="0"/>
              <a:t>4</a:t>
            </a:fld>
            <a:endParaRPr lang="en-US"/>
          </a:p>
        </p:txBody>
      </p:sp>
    </p:spTree>
    <p:extLst>
      <p:ext uri="{BB962C8B-B14F-4D97-AF65-F5344CB8AC3E}">
        <p14:creationId xmlns:p14="http://schemas.microsoft.com/office/powerpoint/2010/main" val="2930142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issue here is the non-configurable Hub.  Does not allow for any type of security.  </a:t>
            </a:r>
          </a:p>
        </p:txBody>
      </p:sp>
      <p:sp>
        <p:nvSpPr>
          <p:cNvPr id="4" name="Slide Number Placeholder 3"/>
          <p:cNvSpPr>
            <a:spLocks noGrp="1"/>
          </p:cNvSpPr>
          <p:nvPr>
            <p:ph type="sldNum" sz="quarter" idx="5"/>
          </p:nvPr>
        </p:nvSpPr>
        <p:spPr/>
        <p:txBody>
          <a:bodyPr/>
          <a:lstStyle/>
          <a:p>
            <a:fld id="{BCDD9E69-8A8D-4FB8-9DDF-A34E96792DBE}" type="slidenum">
              <a:rPr lang="en-US" smtClean="0"/>
              <a:t>5</a:t>
            </a:fld>
            <a:endParaRPr lang="en-US"/>
          </a:p>
        </p:txBody>
      </p:sp>
    </p:spTree>
    <p:extLst>
      <p:ext uri="{BB962C8B-B14F-4D97-AF65-F5344CB8AC3E}">
        <p14:creationId xmlns:p14="http://schemas.microsoft.com/office/powerpoint/2010/main" val="821724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part of the network as with the others unreliable as evidence by one of the laptops not communicating with the Access Point.  Also, no security of any kind.</a:t>
            </a:r>
          </a:p>
        </p:txBody>
      </p:sp>
      <p:sp>
        <p:nvSpPr>
          <p:cNvPr id="4" name="Slide Number Placeholder 3"/>
          <p:cNvSpPr>
            <a:spLocks noGrp="1"/>
          </p:cNvSpPr>
          <p:nvPr>
            <p:ph type="sldNum" sz="quarter" idx="5"/>
          </p:nvPr>
        </p:nvSpPr>
        <p:spPr/>
        <p:txBody>
          <a:bodyPr/>
          <a:lstStyle/>
          <a:p>
            <a:fld id="{BCDD9E69-8A8D-4FB8-9DDF-A34E96792DBE}" type="slidenum">
              <a:rPr lang="en-US" smtClean="0"/>
              <a:t>6</a:t>
            </a:fld>
            <a:endParaRPr lang="en-US"/>
          </a:p>
        </p:txBody>
      </p:sp>
    </p:spTree>
    <p:extLst>
      <p:ext uri="{BB962C8B-B14F-4D97-AF65-F5344CB8AC3E}">
        <p14:creationId xmlns:p14="http://schemas.microsoft.com/office/powerpoint/2010/main" val="4010460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Accounting.  As with the other three offices.  This network is unreliable and there is no security setup.</a:t>
            </a:r>
          </a:p>
        </p:txBody>
      </p:sp>
      <p:sp>
        <p:nvSpPr>
          <p:cNvPr id="4" name="Slide Number Placeholder 3"/>
          <p:cNvSpPr>
            <a:spLocks noGrp="1"/>
          </p:cNvSpPr>
          <p:nvPr>
            <p:ph type="sldNum" sz="quarter" idx="5"/>
          </p:nvPr>
        </p:nvSpPr>
        <p:spPr/>
        <p:txBody>
          <a:bodyPr/>
          <a:lstStyle/>
          <a:p>
            <a:fld id="{BCDD9E69-8A8D-4FB8-9DDF-A34E96792DBE}" type="slidenum">
              <a:rPr lang="en-US" smtClean="0"/>
              <a:t>7</a:t>
            </a:fld>
            <a:endParaRPr lang="en-US"/>
          </a:p>
        </p:txBody>
      </p:sp>
    </p:spTree>
    <p:extLst>
      <p:ext uri="{BB962C8B-B14F-4D97-AF65-F5344CB8AC3E}">
        <p14:creationId xmlns:p14="http://schemas.microsoft.com/office/powerpoint/2010/main" val="2639037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look at the proposed network.  I don’t know if you can tell, but all the arrows are green meaning it is reliable, and all wireless devices communicate.  Plus, there is a Firewall for each office. As before we will look at each office individually.</a:t>
            </a:r>
          </a:p>
        </p:txBody>
      </p:sp>
      <p:sp>
        <p:nvSpPr>
          <p:cNvPr id="4" name="Slide Number Placeholder 3"/>
          <p:cNvSpPr>
            <a:spLocks noGrp="1"/>
          </p:cNvSpPr>
          <p:nvPr>
            <p:ph type="sldNum" sz="quarter" idx="5"/>
          </p:nvPr>
        </p:nvSpPr>
        <p:spPr/>
        <p:txBody>
          <a:bodyPr/>
          <a:lstStyle/>
          <a:p>
            <a:fld id="{BCDD9E69-8A8D-4FB8-9DDF-A34E96792DBE}" type="slidenum">
              <a:rPr lang="en-US" smtClean="0"/>
              <a:t>8</a:t>
            </a:fld>
            <a:endParaRPr lang="en-US"/>
          </a:p>
        </p:txBody>
      </p:sp>
    </p:spTree>
    <p:extLst>
      <p:ext uri="{BB962C8B-B14F-4D97-AF65-F5344CB8AC3E}">
        <p14:creationId xmlns:p14="http://schemas.microsoft.com/office/powerpoint/2010/main" val="2149165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starting with the East Office.  As you can see, we added a Firewall for security, and we segregated the patient Wi-Fi and the doctors Wi-Fi.  By placing the patient Wi-Fi outside the Firewall, the patients will only have access to the internet and not the rest of the network.</a:t>
            </a:r>
          </a:p>
        </p:txBody>
      </p:sp>
      <p:sp>
        <p:nvSpPr>
          <p:cNvPr id="4" name="Slide Number Placeholder 3"/>
          <p:cNvSpPr>
            <a:spLocks noGrp="1"/>
          </p:cNvSpPr>
          <p:nvPr>
            <p:ph type="sldNum" sz="quarter" idx="5"/>
          </p:nvPr>
        </p:nvSpPr>
        <p:spPr/>
        <p:txBody>
          <a:bodyPr/>
          <a:lstStyle/>
          <a:p>
            <a:fld id="{BCDD9E69-8A8D-4FB8-9DDF-A34E96792DBE}" type="slidenum">
              <a:rPr lang="en-US" smtClean="0"/>
              <a:t>9</a:t>
            </a:fld>
            <a:endParaRPr lang="en-US"/>
          </a:p>
        </p:txBody>
      </p:sp>
    </p:spTree>
    <p:extLst>
      <p:ext uri="{BB962C8B-B14F-4D97-AF65-F5344CB8AC3E}">
        <p14:creationId xmlns:p14="http://schemas.microsoft.com/office/powerpoint/2010/main" val="3161185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is the Small office.  Again, there is a Firewall for security.  Plus, we replaced the non-configurable Hub with a switch.  As you can see, everything communicates.</a:t>
            </a:r>
          </a:p>
        </p:txBody>
      </p:sp>
      <p:sp>
        <p:nvSpPr>
          <p:cNvPr id="4" name="Slide Number Placeholder 3"/>
          <p:cNvSpPr>
            <a:spLocks noGrp="1"/>
          </p:cNvSpPr>
          <p:nvPr>
            <p:ph type="sldNum" sz="quarter" idx="5"/>
          </p:nvPr>
        </p:nvSpPr>
        <p:spPr/>
        <p:txBody>
          <a:bodyPr/>
          <a:lstStyle/>
          <a:p>
            <a:fld id="{BCDD9E69-8A8D-4FB8-9DDF-A34E96792DBE}" type="slidenum">
              <a:rPr lang="en-US" smtClean="0"/>
              <a:t>10</a:t>
            </a:fld>
            <a:endParaRPr lang="en-US"/>
          </a:p>
        </p:txBody>
      </p:sp>
    </p:spTree>
    <p:extLst>
      <p:ext uri="{BB962C8B-B14F-4D97-AF65-F5344CB8AC3E}">
        <p14:creationId xmlns:p14="http://schemas.microsoft.com/office/powerpoint/2010/main" val="3278700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to the West office.  If you remember, there were times that the laptops would disconnect.  That was solved by replacing the wireless adapters to the correct ones.  As with the other offices, there is a Firewall to keep out unwanted traffic.  </a:t>
            </a:r>
          </a:p>
        </p:txBody>
      </p:sp>
      <p:sp>
        <p:nvSpPr>
          <p:cNvPr id="4" name="Slide Number Placeholder 3"/>
          <p:cNvSpPr>
            <a:spLocks noGrp="1"/>
          </p:cNvSpPr>
          <p:nvPr>
            <p:ph type="sldNum" sz="quarter" idx="5"/>
          </p:nvPr>
        </p:nvSpPr>
        <p:spPr/>
        <p:txBody>
          <a:bodyPr/>
          <a:lstStyle/>
          <a:p>
            <a:fld id="{BCDD9E69-8A8D-4FB8-9DDF-A34E96792DBE}" type="slidenum">
              <a:rPr lang="en-US" smtClean="0"/>
              <a:t>11</a:t>
            </a:fld>
            <a:endParaRPr lang="en-US"/>
          </a:p>
        </p:txBody>
      </p:sp>
    </p:spTree>
    <p:extLst>
      <p:ext uri="{BB962C8B-B14F-4D97-AF65-F5344CB8AC3E}">
        <p14:creationId xmlns:p14="http://schemas.microsoft.com/office/powerpoint/2010/main" val="3802542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8BB5-6B0C-4319-A388-E86C0E0289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CDBDF7-C706-4FC0-9CD2-D6D008D81F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4E99B2-04A8-46EC-B875-9D66F15C439D}"/>
              </a:ext>
            </a:extLst>
          </p:cNvPr>
          <p:cNvSpPr>
            <a:spLocks noGrp="1"/>
          </p:cNvSpPr>
          <p:nvPr>
            <p:ph type="dt" sz="half" idx="10"/>
          </p:nvPr>
        </p:nvSpPr>
        <p:spPr/>
        <p:txBody>
          <a:bodyPr/>
          <a:lstStyle/>
          <a:p>
            <a:fld id="{4EA618BF-6992-4A34-855F-435E657707BC}" type="datetimeFigureOut">
              <a:rPr lang="en-US" smtClean="0"/>
              <a:t>9/27/2021</a:t>
            </a:fld>
            <a:endParaRPr lang="en-US"/>
          </a:p>
        </p:txBody>
      </p:sp>
      <p:sp>
        <p:nvSpPr>
          <p:cNvPr id="5" name="Footer Placeholder 4">
            <a:extLst>
              <a:ext uri="{FF2B5EF4-FFF2-40B4-BE49-F238E27FC236}">
                <a16:creationId xmlns:a16="http://schemas.microsoft.com/office/drawing/2014/main" id="{7EE29614-D916-4C90-9176-5FEF2C07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9960B8-4DB1-4EF4-A197-C2D7961246FF}"/>
              </a:ext>
            </a:extLst>
          </p:cNvPr>
          <p:cNvSpPr>
            <a:spLocks noGrp="1"/>
          </p:cNvSpPr>
          <p:nvPr>
            <p:ph type="sldNum" sz="quarter" idx="12"/>
          </p:nvPr>
        </p:nvSpPr>
        <p:spPr/>
        <p:txBody>
          <a:bodyPr/>
          <a:lstStyle/>
          <a:p>
            <a:fld id="{B6639B0D-A905-44F6-B342-F1DEB5556E58}" type="slidenum">
              <a:rPr lang="en-US" smtClean="0"/>
              <a:t>‹#›</a:t>
            </a:fld>
            <a:endParaRPr lang="en-US"/>
          </a:p>
        </p:txBody>
      </p:sp>
    </p:spTree>
    <p:extLst>
      <p:ext uri="{BB962C8B-B14F-4D97-AF65-F5344CB8AC3E}">
        <p14:creationId xmlns:p14="http://schemas.microsoft.com/office/powerpoint/2010/main" val="1787198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D7F28-0F39-4600-A2F5-B68B71BCCF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D2E098-8C53-42DE-935A-4A61D2F8BD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C76376-0EA3-4293-BDDB-A3CC78A25C31}"/>
              </a:ext>
            </a:extLst>
          </p:cNvPr>
          <p:cNvSpPr>
            <a:spLocks noGrp="1"/>
          </p:cNvSpPr>
          <p:nvPr>
            <p:ph type="dt" sz="half" idx="10"/>
          </p:nvPr>
        </p:nvSpPr>
        <p:spPr/>
        <p:txBody>
          <a:bodyPr/>
          <a:lstStyle/>
          <a:p>
            <a:fld id="{4EA618BF-6992-4A34-855F-435E657707BC}" type="datetimeFigureOut">
              <a:rPr lang="en-US" smtClean="0"/>
              <a:t>9/27/2021</a:t>
            </a:fld>
            <a:endParaRPr lang="en-US"/>
          </a:p>
        </p:txBody>
      </p:sp>
      <p:sp>
        <p:nvSpPr>
          <p:cNvPr id="5" name="Footer Placeholder 4">
            <a:extLst>
              <a:ext uri="{FF2B5EF4-FFF2-40B4-BE49-F238E27FC236}">
                <a16:creationId xmlns:a16="http://schemas.microsoft.com/office/drawing/2014/main" id="{5076AE8B-68E1-4F2D-9835-40576D6B6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652E2E-F495-412C-8E9F-C69DFA90D4F6}"/>
              </a:ext>
            </a:extLst>
          </p:cNvPr>
          <p:cNvSpPr>
            <a:spLocks noGrp="1"/>
          </p:cNvSpPr>
          <p:nvPr>
            <p:ph type="sldNum" sz="quarter" idx="12"/>
          </p:nvPr>
        </p:nvSpPr>
        <p:spPr/>
        <p:txBody>
          <a:bodyPr/>
          <a:lstStyle/>
          <a:p>
            <a:fld id="{B6639B0D-A905-44F6-B342-F1DEB5556E58}" type="slidenum">
              <a:rPr lang="en-US" smtClean="0"/>
              <a:t>‹#›</a:t>
            </a:fld>
            <a:endParaRPr lang="en-US"/>
          </a:p>
        </p:txBody>
      </p:sp>
    </p:spTree>
    <p:extLst>
      <p:ext uri="{BB962C8B-B14F-4D97-AF65-F5344CB8AC3E}">
        <p14:creationId xmlns:p14="http://schemas.microsoft.com/office/powerpoint/2010/main" val="1641341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2F6A74-5928-41E6-A5BA-CB276F5B52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EF5392-AFF2-44AE-829F-ADBFCBD868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080F90-A45D-4660-B118-640C9F1FA85C}"/>
              </a:ext>
            </a:extLst>
          </p:cNvPr>
          <p:cNvSpPr>
            <a:spLocks noGrp="1"/>
          </p:cNvSpPr>
          <p:nvPr>
            <p:ph type="dt" sz="half" idx="10"/>
          </p:nvPr>
        </p:nvSpPr>
        <p:spPr/>
        <p:txBody>
          <a:bodyPr/>
          <a:lstStyle/>
          <a:p>
            <a:fld id="{4EA618BF-6992-4A34-855F-435E657707BC}" type="datetimeFigureOut">
              <a:rPr lang="en-US" smtClean="0"/>
              <a:t>9/27/2021</a:t>
            </a:fld>
            <a:endParaRPr lang="en-US"/>
          </a:p>
        </p:txBody>
      </p:sp>
      <p:sp>
        <p:nvSpPr>
          <p:cNvPr id="5" name="Footer Placeholder 4">
            <a:extLst>
              <a:ext uri="{FF2B5EF4-FFF2-40B4-BE49-F238E27FC236}">
                <a16:creationId xmlns:a16="http://schemas.microsoft.com/office/drawing/2014/main" id="{790101EF-D413-408F-960A-EDC46C3033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326335-960E-4E35-B195-0457E22B3B07}"/>
              </a:ext>
            </a:extLst>
          </p:cNvPr>
          <p:cNvSpPr>
            <a:spLocks noGrp="1"/>
          </p:cNvSpPr>
          <p:nvPr>
            <p:ph type="sldNum" sz="quarter" idx="12"/>
          </p:nvPr>
        </p:nvSpPr>
        <p:spPr/>
        <p:txBody>
          <a:bodyPr/>
          <a:lstStyle/>
          <a:p>
            <a:fld id="{B6639B0D-A905-44F6-B342-F1DEB5556E58}" type="slidenum">
              <a:rPr lang="en-US" smtClean="0"/>
              <a:t>‹#›</a:t>
            </a:fld>
            <a:endParaRPr lang="en-US"/>
          </a:p>
        </p:txBody>
      </p:sp>
    </p:spTree>
    <p:extLst>
      <p:ext uri="{BB962C8B-B14F-4D97-AF65-F5344CB8AC3E}">
        <p14:creationId xmlns:p14="http://schemas.microsoft.com/office/powerpoint/2010/main" val="2376803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B5CA-15B8-4171-AA25-1A036FB5A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880E8A-FF86-490A-AD77-0320CFCD21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1C822B-3A45-4965-A89A-07EF513F2FEA}"/>
              </a:ext>
            </a:extLst>
          </p:cNvPr>
          <p:cNvSpPr>
            <a:spLocks noGrp="1"/>
          </p:cNvSpPr>
          <p:nvPr>
            <p:ph type="dt" sz="half" idx="10"/>
          </p:nvPr>
        </p:nvSpPr>
        <p:spPr/>
        <p:txBody>
          <a:bodyPr/>
          <a:lstStyle/>
          <a:p>
            <a:fld id="{4EA618BF-6992-4A34-855F-435E657707BC}" type="datetimeFigureOut">
              <a:rPr lang="en-US" smtClean="0"/>
              <a:t>9/27/2021</a:t>
            </a:fld>
            <a:endParaRPr lang="en-US"/>
          </a:p>
        </p:txBody>
      </p:sp>
      <p:sp>
        <p:nvSpPr>
          <p:cNvPr id="5" name="Footer Placeholder 4">
            <a:extLst>
              <a:ext uri="{FF2B5EF4-FFF2-40B4-BE49-F238E27FC236}">
                <a16:creationId xmlns:a16="http://schemas.microsoft.com/office/drawing/2014/main" id="{BDA1A8E7-E287-4077-8494-A86735812C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06691-1727-4440-9C41-44E09ACF53F3}"/>
              </a:ext>
            </a:extLst>
          </p:cNvPr>
          <p:cNvSpPr>
            <a:spLocks noGrp="1"/>
          </p:cNvSpPr>
          <p:nvPr>
            <p:ph type="sldNum" sz="quarter" idx="12"/>
          </p:nvPr>
        </p:nvSpPr>
        <p:spPr/>
        <p:txBody>
          <a:bodyPr/>
          <a:lstStyle/>
          <a:p>
            <a:fld id="{B6639B0D-A905-44F6-B342-F1DEB5556E58}" type="slidenum">
              <a:rPr lang="en-US" smtClean="0"/>
              <a:t>‹#›</a:t>
            </a:fld>
            <a:endParaRPr lang="en-US"/>
          </a:p>
        </p:txBody>
      </p:sp>
    </p:spTree>
    <p:extLst>
      <p:ext uri="{BB962C8B-B14F-4D97-AF65-F5344CB8AC3E}">
        <p14:creationId xmlns:p14="http://schemas.microsoft.com/office/powerpoint/2010/main" val="2809921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E417-BF90-4E47-9741-6699100E86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04D306-6279-4822-ABD1-5C2AD4B036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A0E05-9083-4BEA-8AF6-EF21FD7A67BA}"/>
              </a:ext>
            </a:extLst>
          </p:cNvPr>
          <p:cNvSpPr>
            <a:spLocks noGrp="1"/>
          </p:cNvSpPr>
          <p:nvPr>
            <p:ph type="dt" sz="half" idx="10"/>
          </p:nvPr>
        </p:nvSpPr>
        <p:spPr/>
        <p:txBody>
          <a:bodyPr/>
          <a:lstStyle/>
          <a:p>
            <a:fld id="{4EA618BF-6992-4A34-855F-435E657707BC}" type="datetimeFigureOut">
              <a:rPr lang="en-US" smtClean="0"/>
              <a:t>9/27/2021</a:t>
            </a:fld>
            <a:endParaRPr lang="en-US"/>
          </a:p>
        </p:txBody>
      </p:sp>
      <p:sp>
        <p:nvSpPr>
          <p:cNvPr id="5" name="Footer Placeholder 4">
            <a:extLst>
              <a:ext uri="{FF2B5EF4-FFF2-40B4-BE49-F238E27FC236}">
                <a16:creationId xmlns:a16="http://schemas.microsoft.com/office/drawing/2014/main" id="{8BF12579-DEC8-4AE9-98FA-52E14500E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98E1C-38A1-4EA0-87D3-6FCBC3CDBF17}"/>
              </a:ext>
            </a:extLst>
          </p:cNvPr>
          <p:cNvSpPr>
            <a:spLocks noGrp="1"/>
          </p:cNvSpPr>
          <p:nvPr>
            <p:ph type="sldNum" sz="quarter" idx="12"/>
          </p:nvPr>
        </p:nvSpPr>
        <p:spPr/>
        <p:txBody>
          <a:bodyPr/>
          <a:lstStyle/>
          <a:p>
            <a:fld id="{B6639B0D-A905-44F6-B342-F1DEB5556E58}" type="slidenum">
              <a:rPr lang="en-US" smtClean="0"/>
              <a:t>‹#›</a:t>
            </a:fld>
            <a:endParaRPr lang="en-US"/>
          </a:p>
        </p:txBody>
      </p:sp>
    </p:spTree>
    <p:extLst>
      <p:ext uri="{BB962C8B-B14F-4D97-AF65-F5344CB8AC3E}">
        <p14:creationId xmlns:p14="http://schemas.microsoft.com/office/powerpoint/2010/main" val="85193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5F48-0CB9-407C-A300-0A7293C0A9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7AFE15-6573-4452-A4E0-044FF65254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8AA43D-20DE-4891-BA2C-EE9206AC88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02E95F-C8A4-4AAE-9CB6-82D6BA6D01CB}"/>
              </a:ext>
            </a:extLst>
          </p:cNvPr>
          <p:cNvSpPr>
            <a:spLocks noGrp="1"/>
          </p:cNvSpPr>
          <p:nvPr>
            <p:ph type="dt" sz="half" idx="10"/>
          </p:nvPr>
        </p:nvSpPr>
        <p:spPr/>
        <p:txBody>
          <a:bodyPr/>
          <a:lstStyle/>
          <a:p>
            <a:fld id="{4EA618BF-6992-4A34-855F-435E657707BC}" type="datetimeFigureOut">
              <a:rPr lang="en-US" smtClean="0"/>
              <a:t>9/27/2021</a:t>
            </a:fld>
            <a:endParaRPr lang="en-US"/>
          </a:p>
        </p:txBody>
      </p:sp>
      <p:sp>
        <p:nvSpPr>
          <p:cNvPr id="6" name="Footer Placeholder 5">
            <a:extLst>
              <a:ext uri="{FF2B5EF4-FFF2-40B4-BE49-F238E27FC236}">
                <a16:creationId xmlns:a16="http://schemas.microsoft.com/office/drawing/2014/main" id="{29F7E599-1964-49AC-B108-AA3164FFA3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752306-534A-4626-93E0-D69FBF37D42E}"/>
              </a:ext>
            </a:extLst>
          </p:cNvPr>
          <p:cNvSpPr>
            <a:spLocks noGrp="1"/>
          </p:cNvSpPr>
          <p:nvPr>
            <p:ph type="sldNum" sz="quarter" idx="12"/>
          </p:nvPr>
        </p:nvSpPr>
        <p:spPr/>
        <p:txBody>
          <a:bodyPr/>
          <a:lstStyle/>
          <a:p>
            <a:fld id="{B6639B0D-A905-44F6-B342-F1DEB5556E58}" type="slidenum">
              <a:rPr lang="en-US" smtClean="0"/>
              <a:t>‹#›</a:t>
            </a:fld>
            <a:endParaRPr lang="en-US"/>
          </a:p>
        </p:txBody>
      </p:sp>
    </p:spTree>
    <p:extLst>
      <p:ext uri="{BB962C8B-B14F-4D97-AF65-F5344CB8AC3E}">
        <p14:creationId xmlns:p14="http://schemas.microsoft.com/office/powerpoint/2010/main" val="92653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356F7-3A20-4226-8AB0-E356DA822F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B5AF87-4644-49C6-A03C-D2C6399DEE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200869-8ED3-4990-963F-08AB710C4B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5B0B15-EA62-4887-98DF-40601C657A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556783-3640-4A25-87B5-D685BB8BCF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B5DB14-4D17-4D5D-8A56-26ABF359C339}"/>
              </a:ext>
            </a:extLst>
          </p:cNvPr>
          <p:cNvSpPr>
            <a:spLocks noGrp="1"/>
          </p:cNvSpPr>
          <p:nvPr>
            <p:ph type="dt" sz="half" idx="10"/>
          </p:nvPr>
        </p:nvSpPr>
        <p:spPr/>
        <p:txBody>
          <a:bodyPr/>
          <a:lstStyle/>
          <a:p>
            <a:fld id="{4EA618BF-6992-4A34-855F-435E657707BC}" type="datetimeFigureOut">
              <a:rPr lang="en-US" smtClean="0"/>
              <a:t>9/27/2021</a:t>
            </a:fld>
            <a:endParaRPr lang="en-US"/>
          </a:p>
        </p:txBody>
      </p:sp>
      <p:sp>
        <p:nvSpPr>
          <p:cNvPr id="8" name="Footer Placeholder 7">
            <a:extLst>
              <a:ext uri="{FF2B5EF4-FFF2-40B4-BE49-F238E27FC236}">
                <a16:creationId xmlns:a16="http://schemas.microsoft.com/office/drawing/2014/main" id="{6837A87D-3DDC-4C59-8E9F-3CA57EE657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E10E02-2E0A-486D-B496-4F2404694FC3}"/>
              </a:ext>
            </a:extLst>
          </p:cNvPr>
          <p:cNvSpPr>
            <a:spLocks noGrp="1"/>
          </p:cNvSpPr>
          <p:nvPr>
            <p:ph type="sldNum" sz="quarter" idx="12"/>
          </p:nvPr>
        </p:nvSpPr>
        <p:spPr/>
        <p:txBody>
          <a:bodyPr/>
          <a:lstStyle/>
          <a:p>
            <a:fld id="{B6639B0D-A905-44F6-B342-F1DEB5556E58}" type="slidenum">
              <a:rPr lang="en-US" smtClean="0"/>
              <a:t>‹#›</a:t>
            </a:fld>
            <a:endParaRPr lang="en-US"/>
          </a:p>
        </p:txBody>
      </p:sp>
    </p:spTree>
    <p:extLst>
      <p:ext uri="{BB962C8B-B14F-4D97-AF65-F5344CB8AC3E}">
        <p14:creationId xmlns:p14="http://schemas.microsoft.com/office/powerpoint/2010/main" val="790100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D7636-3440-4E17-B91F-C24A19D301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0D9DF0-C1D2-44D1-8217-A05582D87EB5}"/>
              </a:ext>
            </a:extLst>
          </p:cNvPr>
          <p:cNvSpPr>
            <a:spLocks noGrp="1"/>
          </p:cNvSpPr>
          <p:nvPr>
            <p:ph type="dt" sz="half" idx="10"/>
          </p:nvPr>
        </p:nvSpPr>
        <p:spPr/>
        <p:txBody>
          <a:bodyPr/>
          <a:lstStyle/>
          <a:p>
            <a:fld id="{4EA618BF-6992-4A34-855F-435E657707BC}" type="datetimeFigureOut">
              <a:rPr lang="en-US" smtClean="0"/>
              <a:t>9/27/2021</a:t>
            </a:fld>
            <a:endParaRPr lang="en-US"/>
          </a:p>
        </p:txBody>
      </p:sp>
      <p:sp>
        <p:nvSpPr>
          <p:cNvPr id="4" name="Footer Placeholder 3">
            <a:extLst>
              <a:ext uri="{FF2B5EF4-FFF2-40B4-BE49-F238E27FC236}">
                <a16:creationId xmlns:a16="http://schemas.microsoft.com/office/drawing/2014/main" id="{99A24019-0231-449B-AD2A-F050AC5F60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783B5-95D7-45B9-AC4F-1F45071CF822}"/>
              </a:ext>
            </a:extLst>
          </p:cNvPr>
          <p:cNvSpPr>
            <a:spLocks noGrp="1"/>
          </p:cNvSpPr>
          <p:nvPr>
            <p:ph type="sldNum" sz="quarter" idx="12"/>
          </p:nvPr>
        </p:nvSpPr>
        <p:spPr/>
        <p:txBody>
          <a:bodyPr/>
          <a:lstStyle/>
          <a:p>
            <a:fld id="{B6639B0D-A905-44F6-B342-F1DEB5556E58}" type="slidenum">
              <a:rPr lang="en-US" smtClean="0"/>
              <a:t>‹#›</a:t>
            </a:fld>
            <a:endParaRPr lang="en-US"/>
          </a:p>
        </p:txBody>
      </p:sp>
    </p:spTree>
    <p:extLst>
      <p:ext uri="{BB962C8B-B14F-4D97-AF65-F5344CB8AC3E}">
        <p14:creationId xmlns:p14="http://schemas.microsoft.com/office/powerpoint/2010/main" val="2008901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95C762-0F8F-4A7C-980B-A8834B381D67}"/>
              </a:ext>
            </a:extLst>
          </p:cNvPr>
          <p:cNvSpPr>
            <a:spLocks noGrp="1"/>
          </p:cNvSpPr>
          <p:nvPr>
            <p:ph type="dt" sz="half" idx="10"/>
          </p:nvPr>
        </p:nvSpPr>
        <p:spPr/>
        <p:txBody>
          <a:bodyPr/>
          <a:lstStyle/>
          <a:p>
            <a:fld id="{4EA618BF-6992-4A34-855F-435E657707BC}" type="datetimeFigureOut">
              <a:rPr lang="en-US" smtClean="0"/>
              <a:t>9/27/2021</a:t>
            </a:fld>
            <a:endParaRPr lang="en-US"/>
          </a:p>
        </p:txBody>
      </p:sp>
      <p:sp>
        <p:nvSpPr>
          <p:cNvPr id="3" name="Footer Placeholder 2">
            <a:extLst>
              <a:ext uri="{FF2B5EF4-FFF2-40B4-BE49-F238E27FC236}">
                <a16:creationId xmlns:a16="http://schemas.microsoft.com/office/drawing/2014/main" id="{9073C2F6-D4B7-44C4-AB3B-7BA675511C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A0BF49-B8A2-495E-BA46-6C9A03A606BA}"/>
              </a:ext>
            </a:extLst>
          </p:cNvPr>
          <p:cNvSpPr>
            <a:spLocks noGrp="1"/>
          </p:cNvSpPr>
          <p:nvPr>
            <p:ph type="sldNum" sz="quarter" idx="12"/>
          </p:nvPr>
        </p:nvSpPr>
        <p:spPr/>
        <p:txBody>
          <a:bodyPr/>
          <a:lstStyle/>
          <a:p>
            <a:fld id="{B6639B0D-A905-44F6-B342-F1DEB5556E58}" type="slidenum">
              <a:rPr lang="en-US" smtClean="0"/>
              <a:t>‹#›</a:t>
            </a:fld>
            <a:endParaRPr lang="en-US"/>
          </a:p>
        </p:txBody>
      </p:sp>
    </p:spTree>
    <p:extLst>
      <p:ext uri="{BB962C8B-B14F-4D97-AF65-F5344CB8AC3E}">
        <p14:creationId xmlns:p14="http://schemas.microsoft.com/office/powerpoint/2010/main" val="1789897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6E28-18CE-423B-BB06-22B071D42D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01784A-9691-4410-8F2D-995038AE4F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0BB943-6169-4D09-9828-90B31303F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93DA62-E656-46B4-A53A-4749007B0E3B}"/>
              </a:ext>
            </a:extLst>
          </p:cNvPr>
          <p:cNvSpPr>
            <a:spLocks noGrp="1"/>
          </p:cNvSpPr>
          <p:nvPr>
            <p:ph type="dt" sz="half" idx="10"/>
          </p:nvPr>
        </p:nvSpPr>
        <p:spPr/>
        <p:txBody>
          <a:bodyPr/>
          <a:lstStyle/>
          <a:p>
            <a:fld id="{4EA618BF-6992-4A34-855F-435E657707BC}" type="datetimeFigureOut">
              <a:rPr lang="en-US" smtClean="0"/>
              <a:t>9/27/2021</a:t>
            </a:fld>
            <a:endParaRPr lang="en-US"/>
          </a:p>
        </p:txBody>
      </p:sp>
      <p:sp>
        <p:nvSpPr>
          <p:cNvPr id="6" name="Footer Placeholder 5">
            <a:extLst>
              <a:ext uri="{FF2B5EF4-FFF2-40B4-BE49-F238E27FC236}">
                <a16:creationId xmlns:a16="http://schemas.microsoft.com/office/drawing/2014/main" id="{21DFEB93-C248-4022-8819-5BFB8E3640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D5F0A6-D666-4192-BA84-A0922447BC8D}"/>
              </a:ext>
            </a:extLst>
          </p:cNvPr>
          <p:cNvSpPr>
            <a:spLocks noGrp="1"/>
          </p:cNvSpPr>
          <p:nvPr>
            <p:ph type="sldNum" sz="quarter" idx="12"/>
          </p:nvPr>
        </p:nvSpPr>
        <p:spPr/>
        <p:txBody>
          <a:bodyPr/>
          <a:lstStyle/>
          <a:p>
            <a:fld id="{B6639B0D-A905-44F6-B342-F1DEB5556E58}" type="slidenum">
              <a:rPr lang="en-US" smtClean="0"/>
              <a:t>‹#›</a:t>
            </a:fld>
            <a:endParaRPr lang="en-US"/>
          </a:p>
        </p:txBody>
      </p:sp>
    </p:spTree>
    <p:extLst>
      <p:ext uri="{BB962C8B-B14F-4D97-AF65-F5344CB8AC3E}">
        <p14:creationId xmlns:p14="http://schemas.microsoft.com/office/powerpoint/2010/main" val="2450498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05D96-EF73-45EA-88AF-68D6A2CC1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E15772-935B-49D1-9040-3E7B48C13B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7038C2-1BE8-4C14-901F-6BCC04837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A2468E-A56D-4D75-AEB9-E567C1FBE5DB}"/>
              </a:ext>
            </a:extLst>
          </p:cNvPr>
          <p:cNvSpPr>
            <a:spLocks noGrp="1"/>
          </p:cNvSpPr>
          <p:nvPr>
            <p:ph type="dt" sz="half" idx="10"/>
          </p:nvPr>
        </p:nvSpPr>
        <p:spPr/>
        <p:txBody>
          <a:bodyPr/>
          <a:lstStyle/>
          <a:p>
            <a:fld id="{4EA618BF-6992-4A34-855F-435E657707BC}" type="datetimeFigureOut">
              <a:rPr lang="en-US" smtClean="0"/>
              <a:t>9/27/2021</a:t>
            </a:fld>
            <a:endParaRPr lang="en-US"/>
          </a:p>
        </p:txBody>
      </p:sp>
      <p:sp>
        <p:nvSpPr>
          <p:cNvPr id="6" name="Footer Placeholder 5">
            <a:extLst>
              <a:ext uri="{FF2B5EF4-FFF2-40B4-BE49-F238E27FC236}">
                <a16:creationId xmlns:a16="http://schemas.microsoft.com/office/drawing/2014/main" id="{5B12BD8C-BCB1-4465-AE8E-542D91CA6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B3421D-898F-4839-9361-22C9E9FA9887}"/>
              </a:ext>
            </a:extLst>
          </p:cNvPr>
          <p:cNvSpPr>
            <a:spLocks noGrp="1"/>
          </p:cNvSpPr>
          <p:nvPr>
            <p:ph type="sldNum" sz="quarter" idx="12"/>
          </p:nvPr>
        </p:nvSpPr>
        <p:spPr/>
        <p:txBody>
          <a:bodyPr/>
          <a:lstStyle/>
          <a:p>
            <a:fld id="{B6639B0D-A905-44F6-B342-F1DEB5556E58}" type="slidenum">
              <a:rPr lang="en-US" smtClean="0"/>
              <a:t>‹#›</a:t>
            </a:fld>
            <a:endParaRPr lang="en-US"/>
          </a:p>
        </p:txBody>
      </p:sp>
    </p:spTree>
    <p:extLst>
      <p:ext uri="{BB962C8B-B14F-4D97-AF65-F5344CB8AC3E}">
        <p14:creationId xmlns:p14="http://schemas.microsoft.com/office/powerpoint/2010/main" val="3495103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6204A0-F65F-42A1-AC7E-662116A50F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3589C3-9AD1-492D-BBCA-851FB372FE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1FDE2A-411D-4612-8B68-5BDBA0E3C0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A618BF-6992-4A34-855F-435E657707BC}" type="datetimeFigureOut">
              <a:rPr lang="en-US" smtClean="0"/>
              <a:t>9/27/2021</a:t>
            </a:fld>
            <a:endParaRPr lang="en-US"/>
          </a:p>
        </p:txBody>
      </p:sp>
      <p:sp>
        <p:nvSpPr>
          <p:cNvPr id="5" name="Footer Placeholder 4">
            <a:extLst>
              <a:ext uri="{FF2B5EF4-FFF2-40B4-BE49-F238E27FC236}">
                <a16:creationId xmlns:a16="http://schemas.microsoft.com/office/drawing/2014/main" id="{470B6752-EF09-4E45-A685-A68FF76E30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31075A-9B27-4EC1-8E4B-3895EFF7AA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39B0D-A905-44F6-B342-F1DEB5556E58}" type="slidenum">
              <a:rPr lang="en-US" smtClean="0"/>
              <a:t>‹#›</a:t>
            </a:fld>
            <a:endParaRPr lang="en-US"/>
          </a:p>
        </p:txBody>
      </p:sp>
    </p:spTree>
    <p:extLst>
      <p:ext uri="{BB962C8B-B14F-4D97-AF65-F5344CB8AC3E}">
        <p14:creationId xmlns:p14="http://schemas.microsoft.com/office/powerpoint/2010/main" val="3337751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1">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13"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9010184-2759-4780-A10F-7D7D784115E9}"/>
              </a:ext>
            </a:extLst>
          </p:cNvPr>
          <p:cNvSpPr>
            <a:spLocks noGrp="1"/>
          </p:cNvSpPr>
          <p:nvPr>
            <p:ph type="ctrTitle"/>
          </p:nvPr>
        </p:nvSpPr>
        <p:spPr>
          <a:xfrm>
            <a:off x="539414" y="1270007"/>
            <a:ext cx="5845097" cy="4317987"/>
          </a:xfrm>
        </p:spPr>
        <p:txBody>
          <a:bodyPr anchor="ctr">
            <a:normAutofit/>
          </a:bodyPr>
          <a:lstStyle/>
          <a:p>
            <a:r>
              <a:rPr lang="en-US" sz="7200" dirty="0">
                <a:solidFill>
                  <a:schemeClr val="bg1"/>
                </a:solidFill>
              </a:rPr>
              <a:t>Proposal for Redesigned Hospital Network</a:t>
            </a:r>
          </a:p>
        </p:txBody>
      </p:sp>
      <p:sp>
        <p:nvSpPr>
          <p:cNvPr id="3" name="Subtitle 2">
            <a:extLst>
              <a:ext uri="{FF2B5EF4-FFF2-40B4-BE49-F238E27FC236}">
                <a16:creationId xmlns:a16="http://schemas.microsoft.com/office/drawing/2014/main" id="{41DD8E3F-F3F6-42E3-876B-BB20EDB15591}"/>
              </a:ext>
            </a:extLst>
          </p:cNvPr>
          <p:cNvSpPr>
            <a:spLocks noGrp="1"/>
          </p:cNvSpPr>
          <p:nvPr>
            <p:ph type="subTitle" idx="1"/>
          </p:nvPr>
        </p:nvSpPr>
        <p:spPr>
          <a:xfrm>
            <a:off x="7792278" y="2251873"/>
            <a:ext cx="3681454" cy="2354256"/>
          </a:xfrm>
        </p:spPr>
        <p:txBody>
          <a:bodyPr anchor="ctr">
            <a:normAutofit/>
          </a:bodyPr>
          <a:lstStyle/>
          <a:p>
            <a:pPr algn="l"/>
            <a:r>
              <a:rPr lang="en-US"/>
              <a:t>Austin Bell</a:t>
            </a:r>
          </a:p>
          <a:p>
            <a:pPr algn="l"/>
            <a:r>
              <a:rPr lang="en-US"/>
              <a:t>James Driscoll</a:t>
            </a:r>
          </a:p>
          <a:p>
            <a:pPr algn="l"/>
            <a:r>
              <a:rPr lang="en-US"/>
              <a:t>Mauricio Trejo</a:t>
            </a:r>
          </a:p>
        </p:txBody>
      </p:sp>
    </p:spTree>
    <p:extLst>
      <p:ext uri="{BB962C8B-B14F-4D97-AF65-F5344CB8AC3E}">
        <p14:creationId xmlns:p14="http://schemas.microsoft.com/office/powerpoint/2010/main" val="796943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12CB982-B670-4BF2-B7CD-5DDEB0487E20}"/>
              </a:ext>
            </a:extLst>
          </p:cNvPr>
          <p:cNvSpPr>
            <a:spLocks noGrp="1"/>
          </p:cNvSpPr>
          <p:nvPr>
            <p:ph type="title"/>
          </p:nvPr>
        </p:nvSpPr>
        <p:spPr>
          <a:xfrm>
            <a:off x="767290" y="1289146"/>
            <a:ext cx="4153626" cy="4279709"/>
          </a:xfrm>
        </p:spPr>
        <p:txBody>
          <a:bodyPr anchor="ctr">
            <a:normAutofit/>
          </a:bodyPr>
          <a:lstStyle/>
          <a:p>
            <a:pPr algn="ctr"/>
            <a:r>
              <a:rPr lang="en-US" sz="5400" dirty="0">
                <a:solidFill>
                  <a:schemeClr val="bg1"/>
                </a:solidFill>
              </a:rPr>
              <a:t>Proposed Network</a:t>
            </a:r>
            <a:br>
              <a:rPr lang="en-US" sz="5400" dirty="0">
                <a:solidFill>
                  <a:schemeClr val="bg1"/>
                </a:solidFill>
              </a:rPr>
            </a:br>
            <a:r>
              <a:rPr lang="en-US" sz="5400" dirty="0">
                <a:solidFill>
                  <a:schemeClr val="bg1"/>
                </a:solidFill>
              </a:rPr>
              <a:t>Small Office </a:t>
            </a:r>
            <a:br>
              <a:rPr lang="en-US" sz="5400" dirty="0">
                <a:solidFill>
                  <a:schemeClr val="bg1"/>
                </a:solidFill>
              </a:rPr>
            </a:br>
            <a:endParaRPr lang="en-US" sz="5400" dirty="0">
              <a:solidFill>
                <a:schemeClr val="bg1"/>
              </a:solidFill>
            </a:endParaRP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pic>
        <p:nvPicPr>
          <p:cNvPr id="18" name="Content Placeholder 17">
            <a:extLst>
              <a:ext uri="{FF2B5EF4-FFF2-40B4-BE49-F238E27FC236}">
                <a16:creationId xmlns:a16="http://schemas.microsoft.com/office/drawing/2014/main" id="{12891FDD-9A23-4DA4-80FA-0873725C2526}"/>
              </a:ext>
            </a:extLst>
          </p:cNvPr>
          <p:cNvPicPr>
            <a:picLocks noGrp="1" noChangeAspect="1"/>
          </p:cNvPicPr>
          <p:nvPr>
            <p:ph idx="1"/>
          </p:nvPr>
        </p:nvPicPr>
        <p:blipFill>
          <a:blip r:embed="rId3"/>
          <a:stretch>
            <a:fillRect/>
          </a:stretch>
        </p:blipFill>
        <p:spPr>
          <a:xfrm>
            <a:off x="6484776" y="2035170"/>
            <a:ext cx="5281126" cy="3292609"/>
          </a:xfrm>
        </p:spPr>
      </p:pic>
    </p:spTree>
    <p:extLst>
      <p:ext uri="{BB962C8B-B14F-4D97-AF65-F5344CB8AC3E}">
        <p14:creationId xmlns:p14="http://schemas.microsoft.com/office/powerpoint/2010/main" val="70824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12CB982-B670-4BF2-B7CD-5DDEB0487E20}"/>
              </a:ext>
            </a:extLst>
          </p:cNvPr>
          <p:cNvSpPr>
            <a:spLocks noGrp="1"/>
          </p:cNvSpPr>
          <p:nvPr>
            <p:ph type="title"/>
          </p:nvPr>
        </p:nvSpPr>
        <p:spPr>
          <a:xfrm>
            <a:off x="767290" y="1289146"/>
            <a:ext cx="4153626" cy="4279709"/>
          </a:xfrm>
        </p:spPr>
        <p:txBody>
          <a:bodyPr anchor="ctr">
            <a:normAutofit/>
          </a:bodyPr>
          <a:lstStyle/>
          <a:p>
            <a:pPr algn="ctr"/>
            <a:r>
              <a:rPr lang="en-US" sz="5400" dirty="0">
                <a:solidFill>
                  <a:schemeClr val="bg1"/>
                </a:solidFill>
              </a:rPr>
              <a:t>Proposed Network</a:t>
            </a:r>
            <a:br>
              <a:rPr lang="en-US" sz="5400" dirty="0">
                <a:solidFill>
                  <a:schemeClr val="bg1"/>
                </a:solidFill>
              </a:rPr>
            </a:br>
            <a:r>
              <a:rPr lang="en-US" sz="5400" dirty="0">
                <a:solidFill>
                  <a:schemeClr val="bg1"/>
                </a:solidFill>
              </a:rPr>
              <a:t>West Office </a:t>
            </a:r>
            <a:br>
              <a:rPr lang="en-US" sz="5400" dirty="0">
                <a:solidFill>
                  <a:schemeClr val="bg1"/>
                </a:solidFill>
              </a:rPr>
            </a:br>
            <a:endParaRPr lang="en-US" sz="5400" dirty="0">
              <a:solidFill>
                <a:schemeClr val="bg1"/>
              </a:solidFill>
            </a:endParaRP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pic>
        <p:nvPicPr>
          <p:cNvPr id="6" name="Content Placeholder 5">
            <a:extLst>
              <a:ext uri="{FF2B5EF4-FFF2-40B4-BE49-F238E27FC236}">
                <a16:creationId xmlns:a16="http://schemas.microsoft.com/office/drawing/2014/main" id="{4FC430CE-110F-468B-A58B-7AB9FB747891}"/>
              </a:ext>
            </a:extLst>
          </p:cNvPr>
          <p:cNvPicPr>
            <a:picLocks noGrp="1" noChangeAspect="1"/>
          </p:cNvPicPr>
          <p:nvPr>
            <p:ph idx="1"/>
          </p:nvPr>
        </p:nvPicPr>
        <p:blipFill>
          <a:blip r:embed="rId3"/>
          <a:stretch>
            <a:fillRect/>
          </a:stretch>
        </p:blipFill>
        <p:spPr>
          <a:xfrm>
            <a:off x="6685972" y="1907775"/>
            <a:ext cx="4738737" cy="4114334"/>
          </a:xfrm>
        </p:spPr>
      </p:pic>
    </p:spTree>
    <p:extLst>
      <p:ext uri="{BB962C8B-B14F-4D97-AF65-F5344CB8AC3E}">
        <p14:creationId xmlns:p14="http://schemas.microsoft.com/office/powerpoint/2010/main" val="2585668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12CB982-B670-4BF2-B7CD-5DDEB0487E20}"/>
              </a:ext>
            </a:extLst>
          </p:cNvPr>
          <p:cNvSpPr>
            <a:spLocks noGrp="1"/>
          </p:cNvSpPr>
          <p:nvPr>
            <p:ph type="title"/>
          </p:nvPr>
        </p:nvSpPr>
        <p:spPr>
          <a:xfrm>
            <a:off x="767290" y="1289146"/>
            <a:ext cx="4153626" cy="4279709"/>
          </a:xfrm>
        </p:spPr>
        <p:txBody>
          <a:bodyPr anchor="ctr">
            <a:normAutofit/>
          </a:bodyPr>
          <a:lstStyle/>
          <a:p>
            <a:pPr algn="ctr"/>
            <a:r>
              <a:rPr lang="en-US" sz="5400" dirty="0">
                <a:solidFill>
                  <a:schemeClr val="bg1"/>
                </a:solidFill>
              </a:rPr>
              <a:t>Proposed Network</a:t>
            </a:r>
            <a:br>
              <a:rPr lang="en-US" sz="5400" dirty="0">
                <a:solidFill>
                  <a:schemeClr val="bg1"/>
                </a:solidFill>
              </a:rPr>
            </a:br>
            <a:r>
              <a:rPr lang="en-US" sz="5400" dirty="0">
                <a:solidFill>
                  <a:schemeClr val="bg1"/>
                </a:solidFill>
              </a:rPr>
              <a:t>Accounting Office </a:t>
            </a:r>
            <a:br>
              <a:rPr lang="en-US" sz="5400" dirty="0">
                <a:solidFill>
                  <a:schemeClr val="bg1"/>
                </a:solidFill>
              </a:rPr>
            </a:br>
            <a:endParaRPr lang="en-US" sz="5400" dirty="0">
              <a:solidFill>
                <a:schemeClr val="bg1"/>
              </a:solidFill>
            </a:endParaRP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pic>
        <p:nvPicPr>
          <p:cNvPr id="16" name="Content Placeholder 15">
            <a:extLst>
              <a:ext uri="{FF2B5EF4-FFF2-40B4-BE49-F238E27FC236}">
                <a16:creationId xmlns:a16="http://schemas.microsoft.com/office/drawing/2014/main" id="{F4654CE6-D58E-4CB0-AE10-DCAA948D63E7}"/>
              </a:ext>
            </a:extLst>
          </p:cNvPr>
          <p:cNvPicPr>
            <a:picLocks noGrp="1" noChangeAspect="1"/>
          </p:cNvPicPr>
          <p:nvPr>
            <p:ph idx="1"/>
          </p:nvPr>
        </p:nvPicPr>
        <p:blipFill>
          <a:blip r:embed="rId3"/>
          <a:stretch>
            <a:fillRect/>
          </a:stretch>
        </p:blipFill>
        <p:spPr>
          <a:xfrm>
            <a:off x="6223518" y="2035171"/>
            <a:ext cx="5812972" cy="3533683"/>
          </a:xfrm>
        </p:spPr>
      </p:pic>
    </p:spTree>
    <p:extLst>
      <p:ext uri="{BB962C8B-B14F-4D97-AF65-F5344CB8AC3E}">
        <p14:creationId xmlns:p14="http://schemas.microsoft.com/office/powerpoint/2010/main" val="2214940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1">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13"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9010184-2759-4780-A10F-7D7D784115E9}"/>
              </a:ext>
            </a:extLst>
          </p:cNvPr>
          <p:cNvSpPr>
            <a:spLocks noGrp="1"/>
          </p:cNvSpPr>
          <p:nvPr>
            <p:ph type="ctrTitle"/>
          </p:nvPr>
        </p:nvSpPr>
        <p:spPr>
          <a:xfrm>
            <a:off x="539414" y="1270007"/>
            <a:ext cx="5845097" cy="4317987"/>
          </a:xfrm>
        </p:spPr>
        <p:txBody>
          <a:bodyPr anchor="ctr">
            <a:normAutofit/>
          </a:bodyPr>
          <a:lstStyle/>
          <a:p>
            <a:r>
              <a:rPr lang="en-US" sz="7200" dirty="0">
                <a:solidFill>
                  <a:schemeClr val="bg1"/>
                </a:solidFill>
              </a:rPr>
              <a:t>Network</a:t>
            </a:r>
          </a:p>
        </p:txBody>
      </p:sp>
      <p:sp>
        <p:nvSpPr>
          <p:cNvPr id="3" name="Subtitle 2">
            <a:extLst>
              <a:ext uri="{FF2B5EF4-FFF2-40B4-BE49-F238E27FC236}">
                <a16:creationId xmlns:a16="http://schemas.microsoft.com/office/drawing/2014/main" id="{41DD8E3F-F3F6-42E3-876B-BB20EDB15591}"/>
              </a:ext>
            </a:extLst>
          </p:cNvPr>
          <p:cNvSpPr>
            <a:spLocks noGrp="1"/>
          </p:cNvSpPr>
          <p:nvPr>
            <p:ph type="subTitle" idx="1"/>
          </p:nvPr>
        </p:nvSpPr>
        <p:spPr>
          <a:xfrm>
            <a:off x="7792278" y="2251873"/>
            <a:ext cx="3681454" cy="2354256"/>
          </a:xfrm>
        </p:spPr>
        <p:txBody>
          <a:bodyPr anchor="ctr">
            <a:normAutofit/>
          </a:bodyPr>
          <a:lstStyle/>
          <a:p>
            <a:pPr marL="342900" indent="-342900" algn="l">
              <a:buFont typeface="Arial" panose="020B0604020202020204" pitchFamily="34" charset="0"/>
              <a:buChar char="•"/>
            </a:pPr>
            <a:r>
              <a:rPr lang="en-US" dirty="0"/>
              <a:t>Current </a:t>
            </a:r>
          </a:p>
          <a:p>
            <a:pPr marL="342900" indent="-342900" algn="l">
              <a:buFont typeface="Arial" panose="020B0604020202020204" pitchFamily="34" charset="0"/>
              <a:buChar char="•"/>
            </a:pPr>
            <a:r>
              <a:rPr lang="en-US" dirty="0"/>
              <a:t>Proposed</a:t>
            </a:r>
          </a:p>
        </p:txBody>
      </p:sp>
    </p:spTree>
    <p:extLst>
      <p:ext uri="{BB962C8B-B14F-4D97-AF65-F5344CB8AC3E}">
        <p14:creationId xmlns:p14="http://schemas.microsoft.com/office/powerpoint/2010/main" val="1301993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12CB982-B670-4BF2-B7CD-5DDEB0487E20}"/>
              </a:ext>
            </a:extLst>
          </p:cNvPr>
          <p:cNvSpPr>
            <a:spLocks noGrp="1"/>
          </p:cNvSpPr>
          <p:nvPr>
            <p:ph type="title"/>
          </p:nvPr>
        </p:nvSpPr>
        <p:spPr>
          <a:xfrm>
            <a:off x="767290" y="1289146"/>
            <a:ext cx="4153626" cy="4279709"/>
          </a:xfrm>
        </p:spPr>
        <p:txBody>
          <a:bodyPr anchor="ctr">
            <a:normAutofit/>
          </a:bodyPr>
          <a:lstStyle/>
          <a:p>
            <a:pPr algn="ctr"/>
            <a:r>
              <a:rPr lang="en-US" sz="5400" dirty="0">
                <a:solidFill>
                  <a:schemeClr val="bg1"/>
                </a:solidFill>
              </a:rPr>
              <a:t>Current Network </a:t>
            </a:r>
            <a:br>
              <a:rPr lang="en-US" sz="5400" dirty="0">
                <a:solidFill>
                  <a:schemeClr val="bg1"/>
                </a:solidFill>
              </a:rPr>
            </a:br>
            <a:endParaRPr lang="en-US" sz="5400" dirty="0">
              <a:solidFill>
                <a:schemeClr val="bg1"/>
              </a:solidFill>
            </a:endParaRP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pic>
        <p:nvPicPr>
          <p:cNvPr id="9" name="Content Placeholder 8">
            <a:extLst>
              <a:ext uri="{FF2B5EF4-FFF2-40B4-BE49-F238E27FC236}">
                <a16:creationId xmlns:a16="http://schemas.microsoft.com/office/drawing/2014/main" id="{83829ACA-FA10-48A5-B6B0-7AE3B83162E5}"/>
              </a:ext>
            </a:extLst>
          </p:cNvPr>
          <p:cNvPicPr>
            <a:picLocks noGrp="1"/>
          </p:cNvPicPr>
          <p:nvPr>
            <p:ph idx="1"/>
          </p:nvPr>
        </p:nvPicPr>
        <p:blipFill>
          <a:blip r:embed="rId3"/>
          <a:stretch>
            <a:fillRect/>
          </a:stretch>
        </p:blipFill>
        <p:spPr>
          <a:xfrm>
            <a:off x="6214188" y="2136711"/>
            <a:ext cx="5542383" cy="3237722"/>
          </a:xfrm>
          <a:prstGeom prst="rect">
            <a:avLst/>
          </a:prstGeom>
        </p:spPr>
      </p:pic>
    </p:spTree>
    <p:extLst>
      <p:ext uri="{BB962C8B-B14F-4D97-AF65-F5344CB8AC3E}">
        <p14:creationId xmlns:p14="http://schemas.microsoft.com/office/powerpoint/2010/main" val="2866525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12CB982-B670-4BF2-B7CD-5DDEB0487E20}"/>
              </a:ext>
            </a:extLst>
          </p:cNvPr>
          <p:cNvSpPr>
            <a:spLocks noGrp="1"/>
          </p:cNvSpPr>
          <p:nvPr>
            <p:ph type="title"/>
          </p:nvPr>
        </p:nvSpPr>
        <p:spPr>
          <a:xfrm>
            <a:off x="767290" y="1289146"/>
            <a:ext cx="4153626" cy="4279709"/>
          </a:xfrm>
        </p:spPr>
        <p:txBody>
          <a:bodyPr anchor="ctr">
            <a:normAutofit/>
          </a:bodyPr>
          <a:lstStyle/>
          <a:p>
            <a:pPr algn="ctr"/>
            <a:r>
              <a:rPr lang="en-US" sz="5400" dirty="0">
                <a:solidFill>
                  <a:schemeClr val="bg1"/>
                </a:solidFill>
              </a:rPr>
              <a:t>Current Network</a:t>
            </a:r>
            <a:br>
              <a:rPr lang="en-US" sz="5400" dirty="0">
                <a:solidFill>
                  <a:schemeClr val="bg1"/>
                </a:solidFill>
              </a:rPr>
            </a:br>
            <a:r>
              <a:rPr lang="en-US" sz="5400" dirty="0">
                <a:solidFill>
                  <a:schemeClr val="bg1"/>
                </a:solidFill>
              </a:rPr>
              <a:t>East Office </a:t>
            </a:r>
            <a:br>
              <a:rPr lang="en-US" sz="5400" dirty="0">
                <a:solidFill>
                  <a:schemeClr val="bg1"/>
                </a:solidFill>
              </a:rPr>
            </a:br>
            <a:endParaRPr lang="en-US" sz="5400" dirty="0">
              <a:solidFill>
                <a:schemeClr val="bg1"/>
              </a:solidFill>
            </a:endParaRP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pic>
        <p:nvPicPr>
          <p:cNvPr id="16" name="Content Placeholder 15">
            <a:extLst>
              <a:ext uri="{FF2B5EF4-FFF2-40B4-BE49-F238E27FC236}">
                <a16:creationId xmlns:a16="http://schemas.microsoft.com/office/drawing/2014/main" id="{090F04BD-43A0-4618-90AC-F26FCA202AD8}"/>
              </a:ext>
            </a:extLst>
          </p:cNvPr>
          <p:cNvPicPr>
            <a:picLocks noGrp="1" noChangeAspect="1"/>
          </p:cNvPicPr>
          <p:nvPr>
            <p:ph idx="1"/>
          </p:nvPr>
        </p:nvPicPr>
        <p:blipFill>
          <a:blip r:embed="rId3"/>
          <a:stretch>
            <a:fillRect/>
          </a:stretch>
        </p:blipFill>
        <p:spPr>
          <a:xfrm>
            <a:off x="6652727" y="2136710"/>
            <a:ext cx="5439746" cy="3691004"/>
          </a:xfrm>
        </p:spPr>
      </p:pic>
    </p:spTree>
    <p:extLst>
      <p:ext uri="{BB962C8B-B14F-4D97-AF65-F5344CB8AC3E}">
        <p14:creationId xmlns:p14="http://schemas.microsoft.com/office/powerpoint/2010/main" val="2042826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12CB982-B670-4BF2-B7CD-5DDEB0487E20}"/>
              </a:ext>
            </a:extLst>
          </p:cNvPr>
          <p:cNvSpPr>
            <a:spLocks noGrp="1"/>
          </p:cNvSpPr>
          <p:nvPr>
            <p:ph type="title"/>
          </p:nvPr>
        </p:nvSpPr>
        <p:spPr>
          <a:xfrm>
            <a:off x="767290" y="1289146"/>
            <a:ext cx="4153626" cy="4279709"/>
          </a:xfrm>
        </p:spPr>
        <p:txBody>
          <a:bodyPr anchor="ctr">
            <a:normAutofit/>
          </a:bodyPr>
          <a:lstStyle/>
          <a:p>
            <a:pPr algn="ctr"/>
            <a:r>
              <a:rPr lang="en-US" sz="5400" dirty="0">
                <a:solidFill>
                  <a:schemeClr val="bg1"/>
                </a:solidFill>
              </a:rPr>
              <a:t>Current Network</a:t>
            </a:r>
            <a:br>
              <a:rPr lang="en-US" sz="5400" dirty="0">
                <a:solidFill>
                  <a:schemeClr val="bg1"/>
                </a:solidFill>
              </a:rPr>
            </a:br>
            <a:r>
              <a:rPr lang="en-US" sz="5400" dirty="0">
                <a:solidFill>
                  <a:schemeClr val="bg1"/>
                </a:solidFill>
              </a:rPr>
              <a:t>Small Office </a:t>
            </a:r>
            <a:br>
              <a:rPr lang="en-US" sz="5400" dirty="0">
                <a:solidFill>
                  <a:schemeClr val="bg1"/>
                </a:solidFill>
              </a:rPr>
            </a:br>
            <a:endParaRPr lang="en-US" sz="5400" dirty="0">
              <a:solidFill>
                <a:schemeClr val="bg1"/>
              </a:solidFill>
            </a:endParaRP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pic>
        <p:nvPicPr>
          <p:cNvPr id="7" name="Content Placeholder 6">
            <a:extLst>
              <a:ext uri="{FF2B5EF4-FFF2-40B4-BE49-F238E27FC236}">
                <a16:creationId xmlns:a16="http://schemas.microsoft.com/office/drawing/2014/main" id="{0B95F29E-1041-44A1-9228-BDFC996BF119}"/>
              </a:ext>
            </a:extLst>
          </p:cNvPr>
          <p:cNvPicPr>
            <a:picLocks noGrp="1" noChangeAspect="1"/>
          </p:cNvPicPr>
          <p:nvPr>
            <p:ph idx="1"/>
          </p:nvPr>
        </p:nvPicPr>
        <p:blipFill>
          <a:blip r:embed="rId3"/>
          <a:stretch>
            <a:fillRect/>
          </a:stretch>
        </p:blipFill>
        <p:spPr>
          <a:xfrm>
            <a:off x="7038064" y="1922106"/>
            <a:ext cx="4961103" cy="3573625"/>
          </a:xfrm>
        </p:spPr>
      </p:pic>
    </p:spTree>
    <p:extLst>
      <p:ext uri="{BB962C8B-B14F-4D97-AF65-F5344CB8AC3E}">
        <p14:creationId xmlns:p14="http://schemas.microsoft.com/office/powerpoint/2010/main" val="594166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12CB982-B670-4BF2-B7CD-5DDEB0487E20}"/>
              </a:ext>
            </a:extLst>
          </p:cNvPr>
          <p:cNvSpPr>
            <a:spLocks noGrp="1"/>
          </p:cNvSpPr>
          <p:nvPr>
            <p:ph type="title"/>
          </p:nvPr>
        </p:nvSpPr>
        <p:spPr>
          <a:xfrm>
            <a:off x="767290" y="1289146"/>
            <a:ext cx="4153626" cy="4279709"/>
          </a:xfrm>
        </p:spPr>
        <p:txBody>
          <a:bodyPr anchor="ctr">
            <a:normAutofit/>
          </a:bodyPr>
          <a:lstStyle/>
          <a:p>
            <a:pPr algn="ctr"/>
            <a:r>
              <a:rPr lang="en-US" sz="5400" dirty="0">
                <a:solidFill>
                  <a:schemeClr val="bg1"/>
                </a:solidFill>
              </a:rPr>
              <a:t>Current Network</a:t>
            </a:r>
            <a:br>
              <a:rPr lang="en-US" sz="5400" dirty="0">
                <a:solidFill>
                  <a:schemeClr val="bg1"/>
                </a:solidFill>
              </a:rPr>
            </a:br>
            <a:r>
              <a:rPr lang="en-US" sz="5400" dirty="0">
                <a:solidFill>
                  <a:schemeClr val="bg1"/>
                </a:solidFill>
              </a:rPr>
              <a:t>West Office </a:t>
            </a:r>
            <a:br>
              <a:rPr lang="en-US" sz="5400" dirty="0">
                <a:solidFill>
                  <a:schemeClr val="bg1"/>
                </a:solidFill>
              </a:rPr>
            </a:br>
            <a:endParaRPr lang="en-US" sz="5400" dirty="0">
              <a:solidFill>
                <a:schemeClr val="bg1"/>
              </a:solidFill>
            </a:endParaRP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pic>
        <p:nvPicPr>
          <p:cNvPr id="6" name="Content Placeholder 5">
            <a:extLst>
              <a:ext uri="{FF2B5EF4-FFF2-40B4-BE49-F238E27FC236}">
                <a16:creationId xmlns:a16="http://schemas.microsoft.com/office/drawing/2014/main" id="{F560D0A4-D286-44E5-9149-523232E1A627}"/>
              </a:ext>
            </a:extLst>
          </p:cNvPr>
          <p:cNvPicPr>
            <a:picLocks noGrp="1" noChangeAspect="1"/>
          </p:cNvPicPr>
          <p:nvPr>
            <p:ph idx="1"/>
          </p:nvPr>
        </p:nvPicPr>
        <p:blipFill>
          <a:blip r:embed="rId3"/>
          <a:stretch>
            <a:fillRect/>
          </a:stretch>
        </p:blipFill>
        <p:spPr>
          <a:xfrm>
            <a:off x="7147250" y="2035171"/>
            <a:ext cx="4277460" cy="3301939"/>
          </a:xfrm>
        </p:spPr>
      </p:pic>
    </p:spTree>
    <p:extLst>
      <p:ext uri="{BB962C8B-B14F-4D97-AF65-F5344CB8AC3E}">
        <p14:creationId xmlns:p14="http://schemas.microsoft.com/office/powerpoint/2010/main" val="2291957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12CB982-B670-4BF2-B7CD-5DDEB0487E20}"/>
              </a:ext>
            </a:extLst>
          </p:cNvPr>
          <p:cNvSpPr>
            <a:spLocks noGrp="1"/>
          </p:cNvSpPr>
          <p:nvPr>
            <p:ph type="title"/>
          </p:nvPr>
        </p:nvSpPr>
        <p:spPr>
          <a:xfrm>
            <a:off x="767290" y="1289146"/>
            <a:ext cx="4153626" cy="4279709"/>
          </a:xfrm>
        </p:spPr>
        <p:txBody>
          <a:bodyPr anchor="ctr">
            <a:normAutofit/>
          </a:bodyPr>
          <a:lstStyle/>
          <a:p>
            <a:pPr algn="ctr"/>
            <a:r>
              <a:rPr lang="en-US" sz="5400" dirty="0">
                <a:solidFill>
                  <a:schemeClr val="bg1"/>
                </a:solidFill>
              </a:rPr>
              <a:t>Current Network</a:t>
            </a:r>
            <a:br>
              <a:rPr lang="en-US" sz="5400" dirty="0">
                <a:solidFill>
                  <a:schemeClr val="bg1"/>
                </a:solidFill>
              </a:rPr>
            </a:br>
            <a:r>
              <a:rPr lang="en-US" sz="5400" dirty="0">
                <a:solidFill>
                  <a:schemeClr val="bg1"/>
                </a:solidFill>
              </a:rPr>
              <a:t>Accounting Office </a:t>
            </a:r>
            <a:br>
              <a:rPr lang="en-US" sz="5400" dirty="0">
                <a:solidFill>
                  <a:schemeClr val="bg1"/>
                </a:solidFill>
              </a:rPr>
            </a:br>
            <a:endParaRPr lang="en-US" sz="5400" dirty="0">
              <a:solidFill>
                <a:schemeClr val="bg1"/>
              </a:solidFill>
            </a:endParaRP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pic>
        <p:nvPicPr>
          <p:cNvPr id="7" name="Content Placeholder 6">
            <a:extLst>
              <a:ext uri="{FF2B5EF4-FFF2-40B4-BE49-F238E27FC236}">
                <a16:creationId xmlns:a16="http://schemas.microsoft.com/office/drawing/2014/main" id="{65A91DDB-4C7D-448E-9572-1BC2821AD501}"/>
              </a:ext>
            </a:extLst>
          </p:cNvPr>
          <p:cNvPicPr>
            <a:picLocks noGrp="1" noChangeAspect="1"/>
          </p:cNvPicPr>
          <p:nvPr>
            <p:ph idx="1"/>
          </p:nvPr>
        </p:nvPicPr>
        <p:blipFill>
          <a:blip r:embed="rId3"/>
          <a:stretch>
            <a:fillRect/>
          </a:stretch>
        </p:blipFill>
        <p:spPr>
          <a:xfrm>
            <a:off x="6398759" y="2884887"/>
            <a:ext cx="5600408" cy="2377578"/>
          </a:xfrm>
        </p:spPr>
      </p:pic>
    </p:spTree>
    <p:extLst>
      <p:ext uri="{BB962C8B-B14F-4D97-AF65-F5344CB8AC3E}">
        <p14:creationId xmlns:p14="http://schemas.microsoft.com/office/powerpoint/2010/main" val="1874234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12CB982-B670-4BF2-B7CD-5DDEB0487E20}"/>
              </a:ext>
            </a:extLst>
          </p:cNvPr>
          <p:cNvSpPr>
            <a:spLocks noGrp="1"/>
          </p:cNvSpPr>
          <p:nvPr>
            <p:ph type="title"/>
          </p:nvPr>
        </p:nvSpPr>
        <p:spPr>
          <a:xfrm>
            <a:off x="767290" y="1289146"/>
            <a:ext cx="4153626" cy="4279709"/>
          </a:xfrm>
        </p:spPr>
        <p:txBody>
          <a:bodyPr anchor="ctr">
            <a:normAutofit/>
          </a:bodyPr>
          <a:lstStyle/>
          <a:p>
            <a:pPr algn="ctr"/>
            <a:r>
              <a:rPr lang="en-US" sz="5400" dirty="0">
                <a:solidFill>
                  <a:schemeClr val="bg1"/>
                </a:solidFill>
              </a:rPr>
              <a:t>Proposed Network</a:t>
            </a:r>
            <a:br>
              <a:rPr lang="en-US" sz="5400" dirty="0">
                <a:solidFill>
                  <a:schemeClr val="bg1"/>
                </a:solidFill>
              </a:rPr>
            </a:br>
            <a:r>
              <a:rPr lang="en-US" sz="5400" dirty="0">
                <a:solidFill>
                  <a:schemeClr val="bg1"/>
                </a:solidFill>
              </a:rPr>
              <a:t> </a:t>
            </a:r>
            <a:br>
              <a:rPr lang="en-US" sz="5400" dirty="0">
                <a:solidFill>
                  <a:schemeClr val="bg1"/>
                </a:solidFill>
              </a:rPr>
            </a:br>
            <a:endParaRPr lang="en-US" sz="5400" dirty="0">
              <a:solidFill>
                <a:schemeClr val="bg1"/>
              </a:solidFill>
            </a:endParaRP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pic>
        <p:nvPicPr>
          <p:cNvPr id="16" name="Content Placeholder 15">
            <a:extLst>
              <a:ext uri="{FF2B5EF4-FFF2-40B4-BE49-F238E27FC236}">
                <a16:creationId xmlns:a16="http://schemas.microsoft.com/office/drawing/2014/main" id="{4C46FA92-D67D-41C0-8D19-CC477BCC8691}"/>
              </a:ext>
            </a:extLst>
          </p:cNvPr>
          <p:cNvPicPr>
            <a:picLocks noGrp="1" noChangeAspect="1"/>
          </p:cNvPicPr>
          <p:nvPr>
            <p:ph idx="1"/>
          </p:nvPr>
        </p:nvPicPr>
        <p:blipFill>
          <a:blip r:embed="rId3"/>
          <a:stretch>
            <a:fillRect/>
          </a:stretch>
        </p:blipFill>
        <p:spPr>
          <a:xfrm>
            <a:off x="6126740" y="2118049"/>
            <a:ext cx="5791200" cy="3536302"/>
          </a:xfrm>
        </p:spPr>
      </p:pic>
    </p:spTree>
    <p:extLst>
      <p:ext uri="{BB962C8B-B14F-4D97-AF65-F5344CB8AC3E}">
        <p14:creationId xmlns:p14="http://schemas.microsoft.com/office/powerpoint/2010/main" val="1373695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12CB982-B670-4BF2-B7CD-5DDEB0487E20}"/>
              </a:ext>
            </a:extLst>
          </p:cNvPr>
          <p:cNvSpPr>
            <a:spLocks noGrp="1"/>
          </p:cNvSpPr>
          <p:nvPr>
            <p:ph type="title"/>
          </p:nvPr>
        </p:nvSpPr>
        <p:spPr>
          <a:xfrm>
            <a:off x="767290" y="1289146"/>
            <a:ext cx="4153626" cy="4279709"/>
          </a:xfrm>
        </p:spPr>
        <p:txBody>
          <a:bodyPr anchor="ctr">
            <a:normAutofit/>
          </a:bodyPr>
          <a:lstStyle/>
          <a:p>
            <a:pPr algn="ctr"/>
            <a:r>
              <a:rPr lang="en-US" sz="5400" dirty="0">
                <a:solidFill>
                  <a:schemeClr val="bg1"/>
                </a:solidFill>
              </a:rPr>
              <a:t>Proposed Network</a:t>
            </a:r>
            <a:br>
              <a:rPr lang="en-US" sz="5400" dirty="0">
                <a:solidFill>
                  <a:schemeClr val="bg1"/>
                </a:solidFill>
              </a:rPr>
            </a:br>
            <a:r>
              <a:rPr lang="en-US" sz="5400" dirty="0">
                <a:solidFill>
                  <a:schemeClr val="bg1"/>
                </a:solidFill>
              </a:rPr>
              <a:t>East Office </a:t>
            </a:r>
            <a:br>
              <a:rPr lang="en-US" sz="5400" dirty="0">
                <a:solidFill>
                  <a:schemeClr val="bg1"/>
                </a:solidFill>
              </a:rPr>
            </a:br>
            <a:endParaRPr lang="en-US" sz="5400" dirty="0">
              <a:solidFill>
                <a:schemeClr val="bg1"/>
              </a:solidFill>
            </a:endParaRP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pic>
        <p:nvPicPr>
          <p:cNvPr id="6" name="Content Placeholder 5">
            <a:extLst>
              <a:ext uri="{FF2B5EF4-FFF2-40B4-BE49-F238E27FC236}">
                <a16:creationId xmlns:a16="http://schemas.microsoft.com/office/drawing/2014/main" id="{07D3DBEB-0FA8-4D24-9B4B-5FA5026733C0}"/>
              </a:ext>
            </a:extLst>
          </p:cNvPr>
          <p:cNvPicPr>
            <a:picLocks noGrp="1" noChangeAspect="1"/>
          </p:cNvPicPr>
          <p:nvPr>
            <p:ph idx="1"/>
          </p:nvPr>
        </p:nvPicPr>
        <p:blipFill>
          <a:blip r:embed="rId3"/>
          <a:stretch>
            <a:fillRect/>
          </a:stretch>
        </p:blipFill>
        <p:spPr>
          <a:xfrm>
            <a:off x="6263770" y="2219095"/>
            <a:ext cx="5791200" cy="3202649"/>
          </a:xfrm>
        </p:spPr>
      </p:pic>
    </p:spTree>
    <p:extLst>
      <p:ext uri="{BB962C8B-B14F-4D97-AF65-F5344CB8AC3E}">
        <p14:creationId xmlns:p14="http://schemas.microsoft.com/office/powerpoint/2010/main" val="661479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414</Words>
  <Application>Microsoft Office PowerPoint</Application>
  <PresentationFormat>Widescreen</PresentationFormat>
  <Paragraphs>37</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Proposal for Redesigned Hospital Network</vt:lpstr>
      <vt:lpstr>Network</vt:lpstr>
      <vt:lpstr>Current Network  </vt:lpstr>
      <vt:lpstr>Current Network East Office  </vt:lpstr>
      <vt:lpstr>Current Network Small Office  </vt:lpstr>
      <vt:lpstr>Current Network West Office  </vt:lpstr>
      <vt:lpstr>Current Network Accounting Office  </vt:lpstr>
      <vt:lpstr>Proposed Network   </vt:lpstr>
      <vt:lpstr>Proposed Network East Office  </vt:lpstr>
      <vt:lpstr>Proposed Network Small Office  </vt:lpstr>
      <vt:lpstr>Proposed Network West Office  </vt:lpstr>
      <vt:lpstr>Proposed Network Accounting Office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Redesigned Hospital Network</dc:title>
  <dc:creator>Driscoll, James R (BDSC)</dc:creator>
  <cp:lastModifiedBy>Driscoll, James R (BDSC)</cp:lastModifiedBy>
  <cp:revision>1</cp:revision>
  <dcterms:created xsi:type="dcterms:W3CDTF">2021-09-26T22:20:54Z</dcterms:created>
  <dcterms:modified xsi:type="dcterms:W3CDTF">2021-09-27T16:30:33Z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665d9ee-429a-4d5f-97cc-cfb56e044a6e_Enabled">
    <vt:lpwstr>True</vt:lpwstr>
  </property>
  <property fmtid="{D5CDD505-2E9C-101B-9397-08002B2CF9AE}" pid="3" name="MSIP_Label_1665d9ee-429a-4d5f-97cc-cfb56e044a6e_SiteId">
    <vt:lpwstr>66cf5074-5afe-48d1-a691-a12b2121f44b</vt:lpwstr>
  </property>
  <property fmtid="{D5CDD505-2E9C-101B-9397-08002B2CF9AE}" pid="4" name="MSIP_Label_1665d9ee-429a-4d5f-97cc-cfb56e044a6e_Owner">
    <vt:lpwstr>DriscollJR@state.gov</vt:lpwstr>
  </property>
  <property fmtid="{D5CDD505-2E9C-101B-9397-08002B2CF9AE}" pid="5" name="MSIP_Label_1665d9ee-429a-4d5f-97cc-cfb56e044a6e_SetDate">
    <vt:lpwstr>2021-09-26T22:25:52.2142529Z</vt:lpwstr>
  </property>
  <property fmtid="{D5CDD505-2E9C-101B-9397-08002B2CF9AE}" pid="6" name="MSIP_Label_1665d9ee-429a-4d5f-97cc-cfb56e044a6e_Name">
    <vt:lpwstr>Unclassified</vt:lpwstr>
  </property>
  <property fmtid="{D5CDD505-2E9C-101B-9397-08002B2CF9AE}" pid="7" name="MSIP_Label_1665d9ee-429a-4d5f-97cc-cfb56e044a6e_Application">
    <vt:lpwstr>Microsoft Azure Information Protection</vt:lpwstr>
  </property>
  <property fmtid="{D5CDD505-2E9C-101B-9397-08002B2CF9AE}" pid="8" name="MSIP_Label_1665d9ee-429a-4d5f-97cc-cfb56e044a6e_ActionId">
    <vt:lpwstr>37670c54-6f53-4361-8883-243eb013b82c</vt:lpwstr>
  </property>
  <property fmtid="{D5CDD505-2E9C-101B-9397-08002B2CF9AE}" pid="9" name="MSIP_Label_1665d9ee-429a-4d5f-97cc-cfb56e044a6e_Extended_MSFT_Method">
    <vt:lpwstr>Manual</vt:lpwstr>
  </property>
  <property fmtid="{D5CDD505-2E9C-101B-9397-08002B2CF9AE}" pid="10" name="Sensitivity">
    <vt:lpwstr>Unclassified</vt:lpwstr>
  </property>
</Properties>
</file>