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2" r:id="rId1"/>
  </p:sldMasterIdLst>
  <p:notesMasterIdLst>
    <p:notesMasterId r:id="rId21"/>
  </p:notesMasterIdLst>
  <p:handoutMasterIdLst>
    <p:handoutMasterId r:id="rId22"/>
  </p:handoutMasterIdLst>
  <p:sldIdLst>
    <p:sldId id="256" r:id="rId2"/>
    <p:sldId id="257" r:id="rId3"/>
    <p:sldId id="258" r:id="rId4"/>
    <p:sldId id="259" r:id="rId5"/>
    <p:sldId id="260" r:id="rId6"/>
    <p:sldId id="261" r:id="rId7"/>
    <p:sldId id="263" r:id="rId8"/>
    <p:sldId id="264" r:id="rId9"/>
    <p:sldId id="265" r:id="rId10"/>
    <p:sldId id="262" r:id="rId11"/>
    <p:sldId id="266" r:id="rId12"/>
    <p:sldId id="267" r:id="rId13"/>
    <p:sldId id="268" r:id="rId14"/>
    <p:sldId id="269" r:id="rId15"/>
    <p:sldId id="274" r:id="rId16"/>
    <p:sldId id="273" r:id="rId17"/>
    <p:sldId id="275" r:id="rId18"/>
    <p:sldId id="271" r:id="rId19"/>
    <p:sldId id="272" r:id="rId20"/>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48" autoAdjust="0"/>
    <p:restoredTop sz="94660"/>
  </p:normalViewPr>
  <p:slideViewPr>
    <p:cSldViewPr>
      <p:cViewPr varScale="1">
        <p:scale>
          <a:sx n="64" d="100"/>
          <a:sy n="64" d="100"/>
        </p:scale>
        <p:origin x="1336" y="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33B721-4C1D-41CD-985F-513D7214D025}" type="doc">
      <dgm:prSet loTypeId="urn:microsoft.com/office/officeart/2005/8/layout/pyramid2" loCatId="pyramid" qsTypeId="urn:microsoft.com/office/officeart/2005/8/quickstyle/3d6" qsCatId="3D" csTypeId="urn:microsoft.com/office/officeart/2005/8/colors/accent1_2" csCatId="accent1" phldr="1"/>
      <dgm:spPr/>
    </dgm:pt>
    <dgm:pt modelId="{307C8773-9681-4AAD-A9AD-FD7E0F287ED4}">
      <dgm:prSet phldrT="[Texto]"/>
      <dgm:spPr/>
      <dgm:t>
        <a:bodyPr/>
        <a:lstStyle/>
        <a:p>
          <a:r>
            <a:rPr lang="en-US" dirty="0"/>
            <a:t>Vistas</a:t>
          </a:r>
          <a:endParaRPr lang="es-CO" dirty="0"/>
        </a:p>
      </dgm:t>
    </dgm:pt>
    <dgm:pt modelId="{90479D9F-7F14-432D-B3CC-DA7902A408F6}" type="parTrans" cxnId="{0C3E4706-009A-4403-9AF8-71D91DF3D808}">
      <dgm:prSet/>
      <dgm:spPr/>
      <dgm:t>
        <a:bodyPr/>
        <a:lstStyle/>
        <a:p>
          <a:endParaRPr lang="es-CO"/>
        </a:p>
      </dgm:t>
    </dgm:pt>
    <dgm:pt modelId="{43D7F009-A0FE-40E9-9EA0-2BCEE860AEEA}" type="sibTrans" cxnId="{0C3E4706-009A-4403-9AF8-71D91DF3D808}">
      <dgm:prSet/>
      <dgm:spPr/>
      <dgm:t>
        <a:bodyPr/>
        <a:lstStyle/>
        <a:p>
          <a:endParaRPr lang="es-CO"/>
        </a:p>
      </dgm:t>
    </dgm:pt>
    <dgm:pt modelId="{94D24123-810B-4762-A3A0-D4A1ABE7E566}">
      <dgm:prSet phldrT="[Texto]"/>
      <dgm:spPr/>
      <dgm:t>
        <a:bodyPr/>
        <a:lstStyle/>
        <a:p>
          <a:r>
            <a:rPr lang="es-CO" noProof="0" dirty="0"/>
            <a:t>Lógico</a:t>
          </a:r>
        </a:p>
      </dgm:t>
    </dgm:pt>
    <dgm:pt modelId="{392CB605-DEDD-43CC-86D4-5BD7DB87C8C0}" type="parTrans" cxnId="{4BC6219E-D1BA-4BAD-B11B-FFC249058D4D}">
      <dgm:prSet/>
      <dgm:spPr/>
      <dgm:t>
        <a:bodyPr/>
        <a:lstStyle/>
        <a:p>
          <a:endParaRPr lang="es-CO"/>
        </a:p>
      </dgm:t>
    </dgm:pt>
    <dgm:pt modelId="{EACDE1AD-3CD4-4D08-9741-C76A5DF8F67A}" type="sibTrans" cxnId="{4BC6219E-D1BA-4BAD-B11B-FFC249058D4D}">
      <dgm:prSet/>
      <dgm:spPr/>
      <dgm:t>
        <a:bodyPr/>
        <a:lstStyle/>
        <a:p>
          <a:endParaRPr lang="es-CO"/>
        </a:p>
      </dgm:t>
    </dgm:pt>
    <dgm:pt modelId="{727A75BC-4737-4AD1-8841-7B9092F31276}">
      <dgm:prSet phldrT="[Texto]"/>
      <dgm:spPr/>
      <dgm:t>
        <a:bodyPr/>
        <a:lstStyle/>
        <a:p>
          <a:r>
            <a:rPr lang="es-CO" noProof="0" dirty="0"/>
            <a:t>Físico</a:t>
          </a:r>
        </a:p>
      </dgm:t>
    </dgm:pt>
    <dgm:pt modelId="{07F35BED-EE7D-495C-AB74-F11F14F527FA}" type="parTrans" cxnId="{CC6CF89B-8325-4730-8F8F-B12B7D9EFB1E}">
      <dgm:prSet/>
      <dgm:spPr/>
      <dgm:t>
        <a:bodyPr/>
        <a:lstStyle/>
        <a:p>
          <a:endParaRPr lang="es-CO"/>
        </a:p>
      </dgm:t>
    </dgm:pt>
    <dgm:pt modelId="{399748AE-1F0E-4418-9DA9-5238F17D99E7}" type="sibTrans" cxnId="{CC6CF89B-8325-4730-8F8F-B12B7D9EFB1E}">
      <dgm:prSet/>
      <dgm:spPr/>
      <dgm:t>
        <a:bodyPr/>
        <a:lstStyle/>
        <a:p>
          <a:endParaRPr lang="es-CO"/>
        </a:p>
      </dgm:t>
    </dgm:pt>
    <dgm:pt modelId="{ED85AD2C-BB87-4F5D-B376-1D91AFBBFF1F}">
      <dgm:prSet phldrT="[Texto]"/>
      <dgm:spPr/>
      <dgm:t>
        <a:bodyPr/>
        <a:lstStyle/>
        <a:p>
          <a:r>
            <a:rPr lang="es-ES" dirty="0"/>
            <a:t>Lo que el usuario final puede visualizar del sistema terminado</a:t>
          </a:r>
          <a:endParaRPr lang="es-CO" dirty="0"/>
        </a:p>
      </dgm:t>
    </dgm:pt>
    <dgm:pt modelId="{03D894D9-C279-4FFB-B98C-DEDFD88F0763}" type="parTrans" cxnId="{CD916D00-E39C-40AE-BDD9-7FDB1FFA4086}">
      <dgm:prSet/>
      <dgm:spPr/>
      <dgm:t>
        <a:bodyPr/>
        <a:lstStyle/>
        <a:p>
          <a:endParaRPr lang="es-CO"/>
        </a:p>
      </dgm:t>
    </dgm:pt>
    <dgm:pt modelId="{303926D5-5E33-4E5D-A969-B63532ABAF8B}" type="sibTrans" cxnId="{CD916D00-E39C-40AE-BDD9-7FDB1FFA4086}">
      <dgm:prSet/>
      <dgm:spPr/>
      <dgm:t>
        <a:bodyPr/>
        <a:lstStyle/>
        <a:p>
          <a:endParaRPr lang="es-CO"/>
        </a:p>
      </dgm:t>
    </dgm:pt>
    <dgm:pt modelId="{283DB22F-AD7E-4823-8AF7-30BC1C099130}">
      <dgm:prSet/>
      <dgm:spPr/>
      <dgm:t>
        <a:bodyPr/>
        <a:lstStyle/>
        <a:p>
          <a:r>
            <a:rPr lang="es-ES" b="1" i="1" dirty="0"/>
            <a:t>Qué</a:t>
          </a:r>
          <a:r>
            <a:rPr lang="es-ES" dirty="0"/>
            <a:t> datos son almacenados realmente en la base de datos y las relaciones que existen entre los mismos</a:t>
          </a:r>
          <a:endParaRPr lang="es-CO" dirty="0"/>
        </a:p>
      </dgm:t>
    </dgm:pt>
    <dgm:pt modelId="{EB0EC872-0F2C-479F-AAC0-615BAFB4F91A}" type="parTrans" cxnId="{909B9D37-98D4-47D3-B106-26755C4C9B9F}">
      <dgm:prSet/>
      <dgm:spPr/>
      <dgm:t>
        <a:bodyPr/>
        <a:lstStyle/>
        <a:p>
          <a:endParaRPr lang="es-CO"/>
        </a:p>
      </dgm:t>
    </dgm:pt>
    <dgm:pt modelId="{39CCF921-EB66-48C3-9220-18F50DF4334C}" type="sibTrans" cxnId="{909B9D37-98D4-47D3-B106-26755C4C9B9F}">
      <dgm:prSet/>
      <dgm:spPr/>
      <dgm:t>
        <a:bodyPr/>
        <a:lstStyle/>
        <a:p>
          <a:endParaRPr lang="es-CO"/>
        </a:p>
      </dgm:t>
    </dgm:pt>
    <dgm:pt modelId="{4F3B3346-9F73-4E58-B6AC-AA091F4477CA}">
      <dgm:prSet/>
      <dgm:spPr/>
      <dgm:t>
        <a:bodyPr/>
        <a:lstStyle/>
        <a:p>
          <a:r>
            <a:rPr lang="es-CO" b="1" i="1" noProof="0" dirty="0"/>
            <a:t>Cómo</a:t>
          </a:r>
          <a:r>
            <a:rPr lang="en-US" dirty="0"/>
            <a:t> se </a:t>
          </a:r>
          <a:r>
            <a:rPr lang="es-CO" noProof="0" dirty="0"/>
            <a:t>almacenan </a:t>
          </a:r>
          <a:r>
            <a:rPr lang="en-US" dirty="0"/>
            <a:t>los </a:t>
          </a:r>
          <a:r>
            <a:rPr lang="es-CO" noProof="0" dirty="0"/>
            <a:t>datos.</a:t>
          </a:r>
        </a:p>
      </dgm:t>
    </dgm:pt>
    <dgm:pt modelId="{F6C41BE4-3B14-4FB0-AA79-7C94C3E0DA00}" type="parTrans" cxnId="{163BE866-CB3E-4A92-A80A-108749E16C4A}">
      <dgm:prSet/>
      <dgm:spPr/>
      <dgm:t>
        <a:bodyPr/>
        <a:lstStyle/>
        <a:p>
          <a:endParaRPr lang="es-CO"/>
        </a:p>
      </dgm:t>
    </dgm:pt>
    <dgm:pt modelId="{0FC6A2F5-BBAC-408B-A057-1C5D5A7AAB15}" type="sibTrans" cxnId="{163BE866-CB3E-4A92-A80A-108749E16C4A}">
      <dgm:prSet/>
      <dgm:spPr/>
      <dgm:t>
        <a:bodyPr/>
        <a:lstStyle/>
        <a:p>
          <a:endParaRPr lang="es-CO"/>
        </a:p>
      </dgm:t>
    </dgm:pt>
    <dgm:pt modelId="{2C817204-B47A-4B7E-B67E-A166DC671143}" type="pres">
      <dgm:prSet presAssocID="{4233B721-4C1D-41CD-985F-513D7214D025}" presName="compositeShape" presStyleCnt="0">
        <dgm:presLayoutVars>
          <dgm:dir/>
          <dgm:resizeHandles/>
        </dgm:presLayoutVars>
      </dgm:prSet>
      <dgm:spPr/>
    </dgm:pt>
    <dgm:pt modelId="{4050CE88-E4ED-48EB-B9E0-F289E90B2BEF}" type="pres">
      <dgm:prSet presAssocID="{4233B721-4C1D-41CD-985F-513D7214D025}" presName="pyramid" presStyleLbl="node1" presStyleIdx="0" presStyleCnt="1"/>
      <dgm:spPr/>
    </dgm:pt>
    <dgm:pt modelId="{F80A362A-86B2-413D-B7B0-4C43A09D725A}" type="pres">
      <dgm:prSet presAssocID="{4233B721-4C1D-41CD-985F-513D7214D025}" presName="theList" presStyleCnt="0"/>
      <dgm:spPr/>
    </dgm:pt>
    <dgm:pt modelId="{2D6BF5DA-A024-4929-B8A6-FC555F7C2CB0}" type="pres">
      <dgm:prSet presAssocID="{307C8773-9681-4AAD-A9AD-FD7E0F287ED4}" presName="aNode" presStyleLbl="fgAcc1" presStyleIdx="0" presStyleCnt="3">
        <dgm:presLayoutVars>
          <dgm:bulletEnabled val="1"/>
        </dgm:presLayoutVars>
      </dgm:prSet>
      <dgm:spPr/>
    </dgm:pt>
    <dgm:pt modelId="{809DC8CA-3371-41F3-903B-0B799842FEC5}" type="pres">
      <dgm:prSet presAssocID="{307C8773-9681-4AAD-A9AD-FD7E0F287ED4}" presName="aSpace" presStyleCnt="0"/>
      <dgm:spPr/>
    </dgm:pt>
    <dgm:pt modelId="{867F1292-0F8B-45C1-867A-2F268E4967BF}" type="pres">
      <dgm:prSet presAssocID="{94D24123-810B-4762-A3A0-D4A1ABE7E566}" presName="aNode" presStyleLbl="fgAcc1" presStyleIdx="1" presStyleCnt="3">
        <dgm:presLayoutVars>
          <dgm:bulletEnabled val="1"/>
        </dgm:presLayoutVars>
      </dgm:prSet>
      <dgm:spPr/>
    </dgm:pt>
    <dgm:pt modelId="{A6CC34B8-951F-4CF7-83F5-9815FC9266BE}" type="pres">
      <dgm:prSet presAssocID="{94D24123-810B-4762-A3A0-D4A1ABE7E566}" presName="aSpace" presStyleCnt="0"/>
      <dgm:spPr/>
    </dgm:pt>
    <dgm:pt modelId="{D601FA5D-FD66-4C4D-9069-A740FF45E1B1}" type="pres">
      <dgm:prSet presAssocID="{727A75BC-4737-4AD1-8841-7B9092F31276}" presName="aNode" presStyleLbl="fgAcc1" presStyleIdx="2" presStyleCnt="3">
        <dgm:presLayoutVars>
          <dgm:bulletEnabled val="1"/>
        </dgm:presLayoutVars>
      </dgm:prSet>
      <dgm:spPr/>
    </dgm:pt>
    <dgm:pt modelId="{89267306-62FF-4176-AD73-CA4E4FFFB363}" type="pres">
      <dgm:prSet presAssocID="{727A75BC-4737-4AD1-8841-7B9092F31276}" presName="aSpace" presStyleCnt="0"/>
      <dgm:spPr/>
    </dgm:pt>
  </dgm:ptLst>
  <dgm:cxnLst>
    <dgm:cxn modelId="{4A79BDBE-04DB-410B-9746-098D04273D6B}" type="presOf" srcId="{307C8773-9681-4AAD-A9AD-FD7E0F287ED4}" destId="{2D6BF5DA-A024-4929-B8A6-FC555F7C2CB0}" srcOrd="0" destOrd="0" presId="urn:microsoft.com/office/officeart/2005/8/layout/pyramid2"/>
    <dgm:cxn modelId="{CC6CF89B-8325-4730-8F8F-B12B7D9EFB1E}" srcId="{4233B721-4C1D-41CD-985F-513D7214D025}" destId="{727A75BC-4737-4AD1-8841-7B9092F31276}" srcOrd="2" destOrd="0" parTransId="{07F35BED-EE7D-495C-AB74-F11F14F527FA}" sibTransId="{399748AE-1F0E-4418-9DA9-5238F17D99E7}"/>
    <dgm:cxn modelId="{45E7EBC3-0B7D-4040-A489-C88955B88A0E}" type="presOf" srcId="{ED85AD2C-BB87-4F5D-B376-1D91AFBBFF1F}" destId="{2D6BF5DA-A024-4929-B8A6-FC555F7C2CB0}" srcOrd="0" destOrd="1" presId="urn:microsoft.com/office/officeart/2005/8/layout/pyramid2"/>
    <dgm:cxn modelId="{CD916D00-E39C-40AE-BDD9-7FDB1FFA4086}" srcId="{307C8773-9681-4AAD-A9AD-FD7E0F287ED4}" destId="{ED85AD2C-BB87-4F5D-B376-1D91AFBBFF1F}" srcOrd="0" destOrd="0" parTransId="{03D894D9-C279-4FFB-B98C-DEDFD88F0763}" sibTransId="{303926D5-5E33-4E5D-A969-B63532ABAF8B}"/>
    <dgm:cxn modelId="{0C3E4706-009A-4403-9AF8-71D91DF3D808}" srcId="{4233B721-4C1D-41CD-985F-513D7214D025}" destId="{307C8773-9681-4AAD-A9AD-FD7E0F287ED4}" srcOrd="0" destOrd="0" parTransId="{90479D9F-7F14-432D-B3CC-DA7902A408F6}" sibTransId="{43D7F009-A0FE-40E9-9EA0-2BCEE860AEEA}"/>
    <dgm:cxn modelId="{9C31FBC9-3C20-45B3-9EA4-D3E1989B6603}" type="presOf" srcId="{727A75BC-4737-4AD1-8841-7B9092F31276}" destId="{D601FA5D-FD66-4C4D-9069-A740FF45E1B1}" srcOrd="0" destOrd="0" presId="urn:microsoft.com/office/officeart/2005/8/layout/pyramid2"/>
    <dgm:cxn modelId="{4BC6219E-D1BA-4BAD-B11B-FFC249058D4D}" srcId="{4233B721-4C1D-41CD-985F-513D7214D025}" destId="{94D24123-810B-4762-A3A0-D4A1ABE7E566}" srcOrd="1" destOrd="0" parTransId="{392CB605-DEDD-43CC-86D4-5BD7DB87C8C0}" sibTransId="{EACDE1AD-3CD4-4D08-9741-C76A5DF8F67A}"/>
    <dgm:cxn modelId="{909B9D37-98D4-47D3-B106-26755C4C9B9F}" srcId="{94D24123-810B-4762-A3A0-D4A1ABE7E566}" destId="{283DB22F-AD7E-4823-8AF7-30BC1C099130}" srcOrd="0" destOrd="0" parTransId="{EB0EC872-0F2C-479F-AAC0-615BAFB4F91A}" sibTransId="{39CCF921-EB66-48C3-9220-18F50DF4334C}"/>
    <dgm:cxn modelId="{363DB844-C1ED-483A-B33E-9A60D8AF381B}" type="presOf" srcId="{283DB22F-AD7E-4823-8AF7-30BC1C099130}" destId="{867F1292-0F8B-45C1-867A-2F268E4967BF}" srcOrd="0" destOrd="1" presId="urn:microsoft.com/office/officeart/2005/8/layout/pyramid2"/>
    <dgm:cxn modelId="{D84E926A-5213-408C-B64D-8DE72E806893}" type="presOf" srcId="{4F3B3346-9F73-4E58-B6AC-AA091F4477CA}" destId="{D601FA5D-FD66-4C4D-9069-A740FF45E1B1}" srcOrd="0" destOrd="1" presId="urn:microsoft.com/office/officeart/2005/8/layout/pyramid2"/>
    <dgm:cxn modelId="{92CFEC1E-980A-48B2-A4BF-D429EBE6FC2B}" type="presOf" srcId="{94D24123-810B-4762-A3A0-D4A1ABE7E566}" destId="{867F1292-0F8B-45C1-867A-2F268E4967BF}" srcOrd="0" destOrd="0" presId="urn:microsoft.com/office/officeart/2005/8/layout/pyramid2"/>
    <dgm:cxn modelId="{02851A5D-EDF9-408C-8208-4A5A64742D24}" type="presOf" srcId="{4233B721-4C1D-41CD-985F-513D7214D025}" destId="{2C817204-B47A-4B7E-B67E-A166DC671143}" srcOrd="0" destOrd="0" presId="urn:microsoft.com/office/officeart/2005/8/layout/pyramid2"/>
    <dgm:cxn modelId="{163BE866-CB3E-4A92-A80A-108749E16C4A}" srcId="{727A75BC-4737-4AD1-8841-7B9092F31276}" destId="{4F3B3346-9F73-4E58-B6AC-AA091F4477CA}" srcOrd="0" destOrd="0" parTransId="{F6C41BE4-3B14-4FB0-AA79-7C94C3E0DA00}" sibTransId="{0FC6A2F5-BBAC-408B-A057-1C5D5A7AAB15}"/>
    <dgm:cxn modelId="{336E5311-255D-4723-A42C-376F89A1D7FF}" type="presParOf" srcId="{2C817204-B47A-4B7E-B67E-A166DC671143}" destId="{4050CE88-E4ED-48EB-B9E0-F289E90B2BEF}" srcOrd="0" destOrd="0" presId="urn:microsoft.com/office/officeart/2005/8/layout/pyramid2"/>
    <dgm:cxn modelId="{02E475B6-C735-4343-8A2A-2EC9D93453F2}" type="presParOf" srcId="{2C817204-B47A-4B7E-B67E-A166DC671143}" destId="{F80A362A-86B2-413D-B7B0-4C43A09D725A}" srcOrd="1" destOrd="0" presId="urn:microsoft.com/office/officeart/2005/8/layout/pyramid2"/>
    <dgm:cxn modelId="{ECE78E5C-786D-43E5-BB18-2C14D9B2B142}" type="presParOf" srcId="{F80A362A-86B2-413D-B7B0-4C43A09D725A}" destId="{2D6BF5DA-A024-4929-B8A6-FC555F7C2CB0}" srcOrd="0" destOrd="0" presId="urn:microsoft.com/office/officeart/2005/8/layout/pyramid2"/>
    <dgm:cxn modelId="{D865D5E3-369D-4999-B65D-2F80FFBC0B89}" type="presParOf" srcId="{F80A362A-86B2-413D-B7B0-4C43A09D725A}" destId="{809DC8CA-3371-41F3-903B-0B799842FEC5}" srcOrd="1" destOrd="0" presId="urn:microsoft.com/office/officeart/2005/8/layout/pyramid2"/>
    <dgm:cxn modelId="{6C699B30-0C40-4673-A235-A7C26F0C2C59}" type="presParOf" srcId="{F80A362A-86B2-413D-B7B0-4C43A09D725A}" destId="{867F1292-0F8B-45C1-867A-2F268E4967BF}" srcOrd="2" destOrd="0" presId="urn:microsoft.com/office/officeart/2005/8/layout/pyramid2"/>
    <dgm:cxn modelId="{2D62B707-E12B-454A-91D2-CD9FCA4898A3}" type="presParOf" srcId="{F80A362A-86B2-413D-B7B0-4C43A09D725A}" destId="{A6CC34B8-951F-4CF7-83F5-9815FC9266BE}" srcOrd="3" destOrd="0" presId="urn:microsoft.com/office/officeart/2005/8/layout/pyramid2"/>
    <dgm:cxn modelId="{5DE1C710-8259-4AFA-8000-AFD7F99B247C}" type="presParOf" srcId="{F80A362A-86B2-413D-B7B0-4C43A09D725A}" destId="{D601FA5D-FD66-4C4D-9069-A740FF45E1B1}" srcOrd="4" destOrd="0" presId="urn:microsoft.com/office/officeart/2005/8/layout/pyramid2"/>
    <dgm:cxn modelId="{34CC2071-2F35-4A80-B18A-A7C19A2A6A4B}" type="presParOf" srcId="{F80A362A-86B2-413D-B7B0-4C43A09D725A}" destId="{89267306-62FF-4176-AD73-CA4E4FFFB363}"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4010F7-39CE-41D1-B4C0-7DE561B3B079}"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s-CO"/>
        </a:p>
      </dgm:t>
    </dgm:pt>
    <dgm:pt modelId="{C004EF98-98A9-4421-8538-8D34F359C108}">
      <dgm:prSet phldrT="[Texto]" custT="1"/>
      <dgm:spPr/>
      <dgm:t>
        <a:bodyPr/>
        <a:lstStyle/>
        <a:p>
          <a:r>
            <a:rPr lang="es-CO" sz="1300" noProof="0" dirty="0">
              <a:solidFill>
                <a:schemeClr val="tx1"/>
              </a:solidFill>
            </a:rPr>
            <a:t>Usuarios Normales</a:t>
          </a:r>
        </a:p>
      </dgm:t>
    </dgm:pt>
    <dgm:pt modelId="{B47DFD93-C675-48B8-A1F6-2D73ECF921AA}" type="parTrans" cxnId="{8E270B6D-F57E-4530-B895-3B0E3903280B}">
      <dgm:prSet/>
      <dgm:spPr/>
      <dgm:t>
        <a:bodyPr/>
        <a:lstStyle/>
        <a:p>
          <a:endParaRPr lang="es-CO" sz="1300" noProof="0">
            <a:solidFill>
              <a:schemeClr val="tx1"/>
            </a:solidFill>
          </a:endParaRPr>
        </a:p>
      </dgm:t>
    </dgm:pt>
    <dgm:pt modelId="{CC43EFF4-3862-4DD8-A9D9-EB755FE0D087}" type="sibTrans" cxnId="{8E270B6D-F57E-4530-B895-3B0E3903280B}">
      <dgm:prSet/>
      <dgm:spPr/>
      <dgm:t>
        <a:bodyPr/>
        <a:lstStyle/>
        <a:p>
          <a:endParaRPr lang="es-CO" sz="1300" noProof="0">
            <a:solidFill>
              <a:schemeClr val="tx1"/>
            </a:solidFill>
          </a:endParaRPr>
        </a:p>
      </dgm:t>
    </dgm:pt>
    <dgm:pt modelId="{6C8535EA-FF4E-4687-9FF3-2A0ECDBF67B5}">
      <dgm:prSet phldrT="[Texto]" custT="1"/>
      <dgm:spPr/>
      <dgm:t>
        <a:bodyPr/>
        <a:lstStyle/>
        <a:p>
          <a:r>
            <a:rPr lang="es-CO" sz="1300" noProof="0">
              <a:solidFill>
                <a:schemeClr val="tx1"/>
              </a:solidFill>
            </a:rPr>
            <a:t>Interactúan con el sistema invocando programas de aplicación </a:t>
          </a:r>
        </a:p>
      </dgm:t>
    </dgm:pt>
    <dgm:pt modelId="{215091DD-ADC1-42EF-8CCC-EA14E74EE999}" type="parTrans" cxnId="{1BD9B789-336F-45ED-B0B6-4B0F478BA003}">
      <dgm:prSet/>
      <dgm:spPr/>
      <dgm:t>
        <a:bodyPr/>
        <a:lstStyle/>
        <a:p>
          <a:endParaRPr lang="es-CO" sz="1300" noProof="0">
            <a:solidFill>
              <a:schemeClr val="tx1"/>
            </a:solidFill>
          </a:endParaRPr>
        </a:p>
      </dgm:t>
    </dgm:pt>
    <dgm:pt modelId="{37806560-ED91-47D4-B720-40256D96F90D}" type="sibTrans" cxnId="{1BD9B789-336F-45ED-B0B6-4B0F478BA003}">
      <dgm:prSet/>
      <dgm:spPr/>
      <dgm:t>
        <a:bodyPr/>
        <a:lstStyle/>
        <a:p>
          <a:endParaRPr lang="es-CO" sz="1300" noProof="0">
            <a:solidFill>
              <a:schemeClr val="tx1"/>
            </a:solidFill>
          </a:endParaRPr>
        </a:p>
      </dgm:t>
    </dgm:pt>
    <dgm:pt modelId="{276B3D4E-5591-4BDC-AA41-F204B798F809}">
      <dgm:prSet phldrT="[Texto]" custT="1"/>
      <dgm:spPr/>
      <dgm:t>
        <a:bodyPr/>
        <a:lstStyle/>
        <a:p>
          <a:r>
            <a:rPr lang="es-CO" sz="1300" noProof="0">
              <a:solidFill>
                <a:schemeClr val="tx1"/>
              </a:solidFill>
            </a:rPr>
            <a:t>Ejemplo: cajero que transfiere $</a:t>
          </a:r>
        </a:p>
      </dgm:t>
    </dgm:pt>
    <dgm:pt modelId="{3A61CF41-7ADE-4A04-A78E-C5E558C54513}" type="parTrans" cxnId="{8AD5D809-BFEC-4E05-BA83-044A848ABC1E}">
      <dgm:prSet/>
      <dgm:spPr/>
      <dgm:t>
        <a:bodyPr/>
        <a:lstStyle/>
        <a:p>
          <a:endParaRPr lang="es-CO" sz="1300" noProof="0">
            <a:solidFill>
              <a:schemeClr val="tx1"/>
            </a:solidFill>
          </a:endParaRPr>
        </a:p>
      </dgm:t>
    </dgm:pt>
    <dgm:pt modelId="{626674C2-30BC-43F8-8EC8-31A7577FF103}" type="sibTrans" cxnId="{8AD5D809-BFEC-4E05-BA83-044A848ABC1E}">
      <dgm:prSet/>
      <dgm:spPr/>
      <dgm:t>
        <a:bodyPr/>
        <a:lstStyle/>
        <a:p>
          <a:endParaRPr lang="es-CO" sz="1300" noProof="0">
            <a:solidFill>
              <a:schemeClr val="tx1"/>
            </a:solidFill>
          </a:endParaRPr>
        </a:p>
      </dgm:t>
    </dgm:pt>
    <dgm:pt modelId="{C614C1A0-FB0A-4F4C-8427-9827C100F81E}">
      <dgm:prSet phldrT="[Texto]" custT="1"/>
      <dgm:spPr/>
      <dgm:t>
        <a:bodyPr/>
        <a:lstStyle/>
        <a:p>
          <a:r>
            <a:rPr lang="es-CO" sz="1300" noProof="0">
              <a:solidFill>
                <a:schemeClr val="tx1"/>
              </a:solidFill>
            </a:rPr>
            <a:t>Programadores de aplicaciones</a:t>
          </a:r>
        </a:p>
      </dgm:t>
    </dgm:pt>
    <dgm:pt modelId="{CF46D8D0-B101-4F9B-9AFC-E34DC3A7D713}" type="parTrans" cxnId="{6C82AB85-3D00-4BC6-A71C-A4D587F38D5C}">
      <dgm:prSet/>
      <dgm:spPr/>
      <dgm:t>
        <a:bodyPr/>
        <a:lstStyle/>
        <a:p>
          <a:endParaRPr lang="es-CO" sz="1300" noProof="0">
            <a:solidFill>
              <a:schemeClr val="tx1"/>
            </a:solidFill>
          </a:endParaRPr>
        </a:p>
      </dgm:t>
    </dgm:pt>
    <dgm:pt modelId="{7DD699BC-C796-45DB-B139-A4D4D15C4EED}" type="sibTrans" cxnId="{6C82AB85-3D00-4BC6-A71C-A4D587F38D5C}">
      <dgm:prSet/>
      <dgm:spPr/>
      <dgm:t>
        <a:bodyPr/>
        <a:lstStyle/>
        <a:p>
          <a:endParaRPr lang="es-CO" sz="1300" noProof="0">
            <a:solidFill>
              <a:schemeClr val="tx1"/>
            </a:solidFill>
          </a:endParaRPr>
        </a:p>
      </dgm:t>
    </dgm:pt>
    <dgm:pt modelId="{5F89EE91-5065-4AF5-8A90-F2F60E0C2BBD}">
      <dgm:prSet phldrT="[Texto]" custT="1"/>
      <dgm:spPr/>
      <dgm:t>
        <a:bodyPr/>
        <a:lstStyle/>
        <a:p>
          <a:r>
            <a:rPr lang="es-CO" sz="1300" noProof="0">
              <a:solidFill>
                <a:schemeClr val="tx1"/>
              </a:solidFill>
            </a:rPr>
            <a:t>Profesionales que escriben progamas de aplicacion</a:t>
          </a:r>
        </a:p>
      </dgm:t>
    </dgm:pt>
    <dgm:pt modelId="{E9470CC1-0A5A-456D-8F1F-57B83FBC193A}" type="parTrans" cxnId="{AE4532AA-D282-4E38-8C9E-8833B1FDF058}">
      <dgm:prSet/>
      <dgm:spPr/>
      <dgm:t>
        <a:bodyPr/>
        <a:lstStyle/>
        <a:p>
          <a:endParaRPr lang="es-CO" sz="1300" noProof="0">
            <a:solidFill>
              <a:schemeClr val="tx1"/>
            </a:solidFill>
          </a:endParaRPr>
        </a:p>
      </dgm:t>
    </dgm:pt>
    <dgm:pt modelId="{3453DE51-AE71-428E-91AA-FFFB939399EE}" type="sibTrans" cxnId="{AE4532AA-D282-4E38-8C9E-8833B1FDF058}">
      <dgm:prSet/>
      <dgm:spPr/>
      <dgm:t>
        <a:bodyPr/>
        <a:lstStyle/>
        <a:p>
          <a:endParaRPr lang="es-CO" sz="1300" noProof="0">
            <a:solidFill>
              <a:schemeClr val="tx1"/>
            </a:solidFill>
          </a:endParaRPr>
        </a:p>
      </dgm:t>
    </dgm:pt>
    <dgm:pt modelId="{AA2E42AD-B083-42F9-AD28-4CCCB2AF38E4}">
      <dgm:prSet phldrT="[Texto]" custT="1"/>
      <dgm:spPr/>
      <dgm:t>
        <a:bodyPr/>
        <a:lstStyle/>
        <a:p>
          <a:r>
            <a:rPr lang="es-CO" sz="1300" noProof="0">
              <a:solidFill>
                <a:schemeClr val="tx1"/>
              </a:solidFill>
            </a:rPr>
            <a:t>Eligen herramientas para crear interfaces de usuario</a:t>
          </a:r>
        </a:p>
      </dgm:t>
    </dgm:pt>
    <dgm:pt modelId="{785500D4-E136-498B-815B-90BB1696B381}" type="parTrans" cxnId="{94CCC5A6-F447-4B66-9F97-00BEB4B2D113}">
      <dgm:prSet/>
      <dgm:spPr/>
      <dgm:t>
        <a:bodyPr/>
        <a:lstStyle/>
        <a:p>
          <a:endParaRPr lang="es-CO" sz="1300" noProof="0">
            <a:solidFill>
              <a:schemeClr val="tx1"/>
            </a:solidFill>
          </a:endParaRPr>
        </a:p>
      </dgm:t>
    </dgm:pt>
    <dgm:pt modelId="{E79206B4-33E0-482A-BA33-B2042AD00BBD}" type="sibTrans" cxnId="{94CCC5A6-F447-4B66-9F97-00BEB4B2D113}">
      <dgm:prSet/>
      <dgm:spPr/>
      <dgm:t>
        <a:bodyPr/>
        <a:lstStyle/>
        <a:p>
          <a:endParaRPr lang="es-CO" sz="1300" noProof="0">
            <a:solidFill>
              <a:schemeClr val="tx1"/>
            </a:solidFill>
          </a:endParaRPr>
        </a:p>
      </dgm:t>
    </dgm:pt>
    <dgm:pt modelId="{AE429BBC-739E-40AE-9D15-354F5E345E84}">
      <dgm:prSet phldrT="[Texto]" custT="1"/>
      <dgm:spPr/>
      <dgm:t>
        <a:bodyPr/>
        <a:lstStyle/>
        <a:p>
          <a:r>
            <a:rPr lang="es-CO" sz="1300" noProof="0">
              <a:solidFill>
                <a:schemeClr val="tx1"/>
              </a:solidFill>
            </a:rPr>
            <a:t>Usuarios Sofisticados</a:t>
          </a:r>
        </a:p>
      </dgm:t>
    </dgm:pt>
    <dgm:pt modelId="{4633E990-F2C3-440B-BD94-7D3BE6ADB56C}" type="parTrans" cxnId="{F89C2FDB-B627-43F1-A0DB-D4193856C35A}">
      <dgm:prSet/>
      <dgm:spPr/>
      <dgm:t>
        <a:bodyPr/>
        <a:lstStyle/>
        <a:p>
          <a:endParaRPr lang="es-CO" sz="1300" noProof="0">
            <a:solidFill>
              <a:schemeClr val="tx1"/>
            </a:solidFill>
          </a:endParaRPr>
        </a:p>
      </dgm:t>
    </dgm:pt>
    <dgm:pt modelId="{BD5F8EF9-D3BD-4D03-B032-2CC8E38047A7}" type="sibTrans" cxnId="{F89C2FDB-B627-43F1-A0DB-D4193856C35A}">
      <dgm:prSet/>
      <dgm:spPr/>
      <dgm:t>
        <a:bodyPr/>
        <a:lstStyle/>
        <a:p>
          <a:endParaRPr lang="es-CO" sz="1300" noProof="0">
            <a:solidFill>
              <a:schemeClr val="tx1"/>
            </a:solidFill>
          </a:endParaRPr>
        </a:p>
      </dgm:t>
    </dgm:pt>
    <dgm:pt modelId="{21019518-905E-498E-BF73-893B2BDDB29C}">
      <dgm:prSet phldrT="[Texto]" custT="1"/>
      <dgm:spPr/>
      <dgm:t>
        <a:bodyPr/>
        <a:lstStyle/>
        <a:p>
          <a:r>
            <a:rPr lang="es-CO" sz="1300" noProof="0" dirty="0" err="1">
              <a:solidFill>
                <a:schemeClr val="tx1"/>
              </a:solidFill>
            </a:rPr>
            <a:t>Interactuan</a:t>
          </a:r>
          <a:r>
            <a:rPr lang="es-CO" sz="1300" noProof="0" dirty="0">
              <a:solidFill>
                <a:schemeClr val="tx1"/>
              </a:solidFill>
            </a:rPr>
            <a:t> con el sistema sin usar una interfaz</a:t>
          </a:r>
        </a:p>
      </dgm:t>
    </dgm:pt>
    <dgm:pt modelId="{C8533F7F-E370-431A-95BA-C9EEB37A2295}" type="parTrans" cxnId="{59A9BE4D-90DA-4613-9FCD-78E24289283C}">
      <dgm:prSet/>
      <dgm:spPr/>
      <dgm:t>
        <a:bodyPr/>
        <a:lstStyle/>
        <a:p>
          <a:endParaRPr lang="es-CO" sz="1300" noProof="0">
            <a:solidFill>
              <a:schemeClr val="tx1"/>
            </a:solidFill>
          </a:endParaRPr>
        </a:p>
      </dgm:t>
    </dgm:pt>
    <dgm:pt modelId="{E10E3B9C-5164-436F-9609-181F52D915D0}" type="sibTrans" cxnId="{59A9BE4D-90DA-4613-9FCD-78E24289283C}">
      <dgm:prSet/>
      <dgm:spPr/>
      <dgm:t>
        <a:bodyPr/>
        <a:lstStyle/>
        <a:p>
          <a:endParaRPr lang="es-CO" sz="1300" noProof="0">
            <a:solidFill>
              <a:schemeClr val="tx1"/>
            </a:solidFill>
          </a:endParaRPr>
        </a:p>
      </dgm:t>
    </dgm:pt>
    <dgm:pt modelId="{C3382D3F-DE27-43BD-9445-912564F6E88C}">
      <dgm:prSet phldrT="[Texto]" custT="1"/>
      <dgm:spPr/>
      <dgm:t>
        <a:bodyPr/>
        <a:lstStyle/>
        <a:p>
          <a:r>
            <a:rPr lang="es-CO" sz="1300" noProof="0">
              <a:solidFill>
                <a:schemeClr val="tx1"/>
              </a:solidFill>
            </a:rPr>
            <a:t>Usuarios especializados</a:t>
          </a:r>
        </a:p>
      </dgm:t>
    </dgm:pt>
    <dgm:pt modelId="{7D1586B2-803C-4721-9DC9-7CE18F20C139}" type="parTrans" cxnId="{6B01BC84-B377-4FB7-B5C4-4E6E4478C5C6}">
      <dgm:prSet/>
      <dgm:spPr/>
      <dgm:t>
        <a:bodyPr/>
        <a:lstStyle/>
        <a:p>
          <a:endParaRPr lang="es-CO" sz="1300" noProof="0">
            <a:solidFill>
              <a:schemeClr val="tx1"/>
            </a:solidFill>
          </a:endParaRPr>
        </a:p>
      </dgm:t>
    </dgm:pt>
    <dgm:pt modelId="{4D3AB75A-5E8D-4CBA-9C4B-5B1657F9B61C}" type="sibTrans" cxnId="{6B01BC84-B377-4FB7-B5C4-4E6E4478C5C6}">
      <dgm:prSet/>
      <dgm:spPr/>
      <dgm:t>
        <a:bodyPr/>
        <a:lstStyle/>
        <a:p>
          <a:endParaRPr lang="es-CO" sz="1300" noProof="0">
            <a:solidFill>
              <a:schemeClr val="tx1"/>
            </a:solidFill>
          </a:endParaRPr>
        </a:p>
      </dgm:t>
    </dgm:pt>
    <dgm:pt modelId="{D7A1E314-AC47-4147-92F4-F9A7A0EFFA7F}">
      <dgm:prSet phldrT="[Texto]" custT="1"/>
      <dgm:spPr/>
      <dgm:t>
        <a:bodyPr/>
        <a:lstStyle/>
        <a:p>
          <a:r>
            <a:rPr lang="es-CO" sz="1300" noProof="0">
              <a:solidFill>
                <a:schemeClr val="tx1"/>
              </a:solidFill>
            </a:rPr>
            <a:t>Pueden leer informes que genera la BD</a:t>
          </a:r>
        </a:p>
      </dgm:t>
    </dgm:pt>
    <dgm:pt modelId="{FCC6DE22-EA93-4CE7-BFB2-3DB43FB52E93}" type="parTrans" cxnId="{F05C8BA2-8505-4FE9-92AF-B501B6F28357}">
      <dgm:prSet/>
      <dgm:spPr/>
      <dgm:t>
        <a:bodyPr/>
        <a:lstStyle/>
        <a:p>
          <a:endParaRPr lang="es-CO" sz="1300" noProof="0">
            <a:solidFill>
              <a:schemeClr val="tx1"/>
            </a:solidFill>
          </a:endParaRPr>
        </a:p>
      </dgm:t>
    </dgm:pt>
    <dgm:pt modelId="{BC78DA5F-08D1-4B99-ABA9-FDB1DB2A133B}" type="sibTrans" cxnId="{F05C8BA2-8505-4FE9-92AF-B501B6F28357}">
      <dgm:prSet/>
      <dgm:spPr/>
      <dgm:t>
        <a:bodyPr/>
        <a:lstStyle/>
        <a:p>
          <a:endParaRPr lang="es-CO" sz="1300" noProof="0">
            <a:solidFill>
              <a:schemeClr val="tx1"/>
            </a:solidFill>
          </a:endParaRPr>
        </a:p>
      </dgm:t>
    </dgm:pt>
    <dgm:pt modelId="{168FABBF-168E-4B02-B2CD-3BB69590BF5E}">
      <dgm:prSet phldrT="[Texto]" custT="1"/>
      <dgm:spPr/>
      <dgm:t>
        <a:bodyPr/>
        <a:lstStyle/>
        <a:p>
          <a:r>
            <a:rPr lang="es-CO" sz="1300" noProof="0" dirty="0">
              <a:solidFill>
                <a:schemeClr val="tx1"/>
              </a:solidFill>
            </a:rPr>
            <a:t>Usan L4G: combinan estructuras de control imperativo con instrucciones de </a:t>
          </a:r>
          <a:r>
            <a:rPr lang="es-CO" sz="1300" noProof="0" dirty="0" err="1">
              <a:solidFill>
                <a:schemeClr val="tx1"/>
              </a:solidFill>
            </a:rPr>
            <a:t>LMD</a:t>
          </a:r>
          <a:endParaRPr lang="es-CO" sz="1300" noProof="0" dirty="0">
            <a:solidFill>
              <a:schemeClr val="tx1"/>
            </a:solidFill>
          </a:endParaRPr>
        </a:p>
      </dgm:t>
    </dgm:pt>
    <dgm:pt modelId="{22D9D220-1AFE-4930-AE69-E130FED0EBD3}" type="parTrans" cxnId="{F2852631-A396-48C4-80B8-E2DA995FE9E6}">
      <dgm:prSet/>
      <dgm:spPr/>
      <dgm:t>
        <a:bodyPr/>
        <a:lstStyle/>
        <a:p>
          <a:endParaRPr lang="es-CO" sz="1300" noProof="0">
            <a:solidFill>
              <a:schemeClr val="tx1"/>
            </a:solidFill>
          </a:endParaRPr>
        </a:p>
      </dgm:t>
    </dgm:pt>
    <dgm:pt modelId="{2ABFCB04-1A1A-4B9A-BAB7-2E7CD8CD2324}" type="sibTrans" cxnId="{F2852631-A396-48C4-80B8-E2DA995FE9E6}">
      <dgm:prSet/>
      <dgm:spPr/>
      <dgm:t>
        <a:bodyPr/>
        <a:lstStyle/>
        <a:p>
          <a:endParaRPr lang="es-CO" sz="1300" noProof="0">
            <a:solidFill>
              <a:schemeClr val="tx1"/>
            </a:solidFill>
          </a:endParaRPr>
        </a:p>
      </dgm:t>
    </dgm:pt>
    <dgm:pt modelId="{36ADFCF9-D466-48CC-A195-1630C514A20F}">
      <dgm:prSet phldrT="[Texto]" custT="1"/>
      <dgm:spPr/>
      <dgm:t>
        <a:bodyPr/>
        <a:lstStyle/>
        <a:p>
          <a:r>
            <a:rPr lang="es-CO" sz="1300" noProof="0">
              <a:solidFill>
                <a:schemeClr val="tx1"/>
              </a:solidFill>
            </a:rPr>
            <a:t>Foman consultas</a:t>
          </a:r>
        </a:p>
      </dgm:t>
    </dgm:pt>
    <dgm:pt modelId="{420BA2DE-9B10-4DF7-824F-AC6E667CCFD6}" type="parTrans" cxnId="{A7CAB525-A070-4E83-998C-B8F5C1D27D22}">
      <dgm:prSet/>
      <dgm:spPr/>
      <dgm:t>
        <a:bodyPr/>
        <a:lstStyle/>
        <a:p>
          <a:endParaRPr lang="es-CO" sz="1300" noProof="0">
            <a:solidFill>
              <a:schemeClr val="tx1"/>
            </a:solidFill>
          </a:endParaRPr>
        </a:p>
      </dgm:t>
    </dgm:pt>
    <dgm:pt modelId="{B9C508CD-D77C-498B-BC63-9646424B1F81}" type="sibTrans" cxnId="{A7CAB525-A070-4E83-998C-B8F5C1D27D22}">
      <dgm:prSet/>
      <dgm:spPr/>
      <dgm:t>
        <a:bodyPr/>
        <a:lstStyle/>
        <a:p>
          <a:endParaRPr lang="es-CO" sz="1300" noProof="0">
            <a:solidFill>
              <a:schemeClr val="tx1"/>
            </a:solidFill>
          </a:endParaRPr>
        </a:p>
      </dgm:t>
    </dgm:pt>
    <dgm:pt modelId="{5D739D68-5AD5-4F3F-979B-711D368987AA}">
      <dgm:prSet phldrT="[Texto]" custT="1"/>
      <dgm:spPr/>
      <dgm:t>
        <a:bodyPr/>
        <a:lstStyle/>
        <a:p>
          <a:r>
            <a:rPr lang="es-CO" sz="1300" noProof="0">
              <a:solidFill>
                <a:schemeClr val="tx1"/>
              </a:solidFill>
            </a:rPr>
            <a:t>Escriben aplicaciones de bases de datos especializadas</a:t>
          </a:r>
        </a:p>
      </dgm:t>
    </dgm:pt>
    <dgm:pt modelId="{EFE7AD63-CF9A-4D5E-B17C-CD6D4FA49B17}" type="parTrans" cxnId="{5839C56D-A4FE-4181-A96C-B2F3E9A738D0}">
      <dgm:prSet/>
      <dgm:spPr/>
      <dgm:t>
        <a:bodyPr/>
        <a:lstStyle/>
        <a:p>
          <a:endParaRPr lang="es-CO" sz="1300" noProof="0">
            <a:solidFill>
              <a:schemeClr val="tx1"/>
            </a:solidFill>
          </a:endParaRPr>
        </a:p>
      </dgm:t>
    </dgm:pt>
    <dgm:pt modelId="{521A6AE3-A376-47BD-8E46-632CD58BCD3E}" type="sibTrans" cxnId="{5839C56D-A4FE-4181-A96C-B2F3E9A738D0}">
      <dgm:prSet/>
      <dgm:spPr/>
      <dgm:t>
        <a:bodyPr/>
        <a:lstStyle/>
        <a:p>
          <a:endParaRPr lang="es-CO" sz="1300" noProof="0">
            <a:solidFill>
              <a:schemeClr val="tx1"/>
            </a:solidFill>
          </a:endParaRPr>
        </a:p>
      </dgm:t>
    </dgm:pt>
    <dgm:pt modelId="{9B70131D-E02D-4378-9810-510B2141F1DF}">
      <dgm:prSet phldrT="[Texto]" custT="1"/>
      <dgm:spPr/>
      <dgm:t>
        <a:bodyPr/>
        <a:lstStyle/>
        <a:p>
          <a:r>
            <a:rPr lang="es-CO" sz="1300" noProof="0" dirty="0">
              <a:solidFill>
                <a:schemeClr val="tx1"/>
              </a:solidFill>
            </a:rPr>
            <a:t>Sistemas que almacenan audio, sistemas de diseño asistido por computador</a:t>
          </a:r>
        </a:p>
      </dgm:t>
    </dgm:pt>
    <dgm:pt modelId="{0DF1DFC0-F73E-49E2-9D01-C64368755CE9}" type="parTrans" cxnId="{555AF95C-9C92-4C06-8E83-06CC25E140D3}">
      <dgm:prSet/>
      <dgm:spPr/>
      <dgm:t>
        <a:bodyPr/>
        <a:lstStyle/>
        <a:p>
          <a:endParaRPr lang="es-CO" sz="1300" noProof="0">
            <a:solidFill>
              <a:schemeClr val="tx1"/>
            </a:solidFill>
          </a:endParaRPr>
        </a:p>
      </dgm:t>
    </dgm:pt>
    <dgm:pt modelId="{1C975199-126E-4EA6-8BF7-D826B8D8F3E1}" type="sibTrans" cxnId="{555AF95C-9C92-4C06-8E83-06CC25E140D3}">
      <dgm:prSet/>
      <dgm:spPr/>
      <dgm:t>
        <a:bodyPr/>
        <a:lstStyle/>
        <a:p>
          <a:endParaRPr lang="es-CO" sz="1300" noProof="0">
            <a:solidFill>
              <a:schemeClr val="tx1"/>
            </a:solidFill>
          </a:endParaRPr>
        </a:p>
      </dgm:t>
    </dgm:pt>
    <dgm:pt modelId="{D334F797-29D1-473D-8230-3F1E2F6EC5C7}" type="pres">
      <dgm:prSet presAssocID="{4D4010F7-39CE-41D1-B4C0-7DE561B3B079}" presName="theList" presStyleCnt="0">
        <dgm:presLayoutVars>
          <dgm:dir/>
          <dgm:animLvl val="lvl"/>
          <dgm:resizeHandles val="exact"/>
        </dgm:presLayoutVars>
      </dgm:prSet>
      <dgm:spPr/>
    </dgm:pt>
    <dgm:pt modelId="{34492812-881D-4E59-A66E-817290BE1036}" type="pres">
      <dgm:prSet presAssocID="{C004EF98-98A9-4421-8538-8D34F359C108}" presName="compNode" presStyleCnt="0"/>
      <dgm:spPr/>
    </dgm:pt>
    <dgm:pt modelId="{EA40E0CA-33F1-4EE4-885E-1A3AC849B6D4}" type="pres">
      <dgm:prSet presAssocID="{C004EF98-98A9-4421-8538-8D34F359C108}" presName="aNode" presStyleLbl="bgShp" presStyleIdx="0" presStyleCnt="4"/>
      <dgm:spPr/>
    </dgm:pt>
    <dgm:pt modelId="{61F0E146-BEE0-4F03-A0EE-66601EA5EF1F}" type="pres">
      <dgm:prSet presAssocID="{C004EF98-98A9-4421-8538-8D34F359C108}" presName="textNode" presStyleLbl="bgShp" presStyleIdx="0" presStyleCnt="4"/>
      <dgm:spPr/>
    </dgm:pt>
    <dgm:pt modelId="{94D1E6E8-BA4C-482C-B0CF-CA14D6CBD26F}" type="pres">
      <dgm:prSet presAssocID="{C004EF98-98A9-4421-8538-8D34F359C108}" presName="compChildNode" presStyleCnt="0"/>
      <dgm:spPr/>
    </dgm:pt>
    <dgm:pt modelId="{C470FC13-8672-4943-BE4B-8D62599EE501}" type="pres">
      <dgm:prSet presAssocID="{C004EF98-98A9-4421-8538-8D34F359C108}" presName="theInnerList" presStyleCnt="0"/>
      <dgm:spPr/>
    </dgm:pt>
    <dgm:pt modelId="{AD39BD47-C47D-416D-996D-6F417F8872B8}" type="pres">
      <dgm:prSet presAssocID="{6C8535EA-FF4E-4687-9FF3-2A0ECDBF67B5}" presName="childNode" presStyleLbl="node1" presStyleIdx="0" presStyleCnt="10">
        <dgm:presLayoutVars>
          <dgm:bulletEnabled val="1"/>
        </dgm:presLayoutVars>
      </dgm:prSet>
      <dgm:spPr/>
    </dgm:pt>
    <dgm:pt modelId="{94CFEDB0-304A-4F0D-8425-B61761E399B2}" type="pres">
      <dgm:prSet presAssocID="{6C8535EA-FF4E-4687-9FF3-2A0ECDBF67B5}" presName="aSpace2" presStyleCnt="0"/>
      <dgm:spPr/>
    </dgm:pt>
    <dgm:pt modelId="{3DD698F7-6CCC-40BE-BEF9-C8D9EBC28F98}" type="pres">
      <dgm:prSet presAssocID="{D7A1E314-AC47-4147-92F4-F9A7A0EFFA7F}" presName="childNode" presStyleLbl="node1" presStyleIdx="1" presStyleCnt="10">
        <dgm:presLayoutVars>
          <dgm:bulletEnabled val="1"/>
        </dgm:presLayoutVars>
      </dgm:prSet>
      <dgm:spPr/>
    </dgm:pt>
    <dgm:pt modelId="{69EA3E85-0EDE-42BB-A3EC-7455C46E7909}" type="pres">
      <dgm:prSet presAssocID="{D7A1E314-AC47-4147-92F4-F9A7A0EFFA7F}" presName="aSpace2" presStyleCnt="0"/>
      <dgm:spPr/>
    </dgm:pt>
    <dgm:pt modelId="{AD16EE56-021D-4069-8CBB-1B796AD719DB}" type="pres">
      <dgm:prSet presAssocID="{276B3D4E-5591-4BDC-AA41-F204B798F809}" presName="childNode" presStyleLbl="node1" presStyleIdx="2" presStyleCnt="10">
        <dgm:presLayoutVars>
          <dgm:bulletEnabled val="1"/>
        </dgm:presLayoutVars>
      </dgm:prSet>
      <dgm:spPr/>
    </dgm:pt>
    <dgm:pt modelId="{89C6CC77-8356-4B0D-A122-496C9934F488}" type="pres">
      <dgm:prSet presAssocID="{C004EF98-98A9-4421-8538-8D34F359C108}" presName="aSpace" presStyleCnt="0"/>
      <dgm:spPr/>
    </dgm:pt>
    <dgm:pt modelId="{5CFC9455-1FDE-4EE8-842C-696AB968B93E}" type="pres">
      <dgm:prSet presAssocID="{C614C1A0-FB0A-4F4C-8427-9827C100F81E}" presName="compNode" presStyleCnt="0"/>
      <dgm:spPr/>
    </dgm:pt>
    <dgm:pt modelId="{5676ADC9-BE37-4630-8221-033BB315CA55}" type="pres">
      <dgm:prSet presAssocID="{C614C1A0-FB0A-4F4C-8427-9827C100F81E}" presName="aNode" presStyleLbl="bgShp" presStyleIdx="1" presStyleCnt="4"/>
      <dgm:spPr/>
    </dgm:pt>
    <dgm:pt modelId="{A5032717-AC3B-4596-ACF6-66A8F6AA4230}" type="pres">
      <dgm:prSet presAssocID="{C614C1A0-FB0A-4F4C-8427-9827C100F81E}" presName="textNode" presStyleLbl="bgShp" presStyleIdx="1" presStyleCnt="4"/>
      <dgm:spPr/>
    </dgm:pt>
    <dgm:pt modelId="{9042E26F-57A0-4865-BAF2-54C753C8C64A}" type="pres">
      <dgm:prSet presAssocID="{C614C1A0-FB0A-4F4C-8427-9827C100F81E}" presName="compChildNode" presStyleCnt="0"/>
      <dgm:spPr/>
    </dgm:pt>
    <dgm:pt modelId="{E22CB88E-F1B6-42D2-B790-5B3C859E1F8B}" type="pres">
      <dgm:prSet presAssocID="{C614C1A0-FB0A-4F4C-8427-9827C100F81E}" presName="theInnerList" presStyleCnt="0"/>
      <dgm:spPr/>
    </dgm:pt>
    <dgm:pt modelId="{17C9BC6D-ECD3-4A55-BACE-DC517CC9CB4D}" type="pres">
      <dgm:prSet presAssocID="{5F89EE91-5065-4AF5-8A90-F2F60E0C2BBD}" presName="childNode" presStyleLbl="node1" presStyleIdx="3" presStyleCnt="10">
        <dgm:presLayoutVars>
          <dgm:bulletEnabled val="1"/>
        </dgm:presLayoutVars>
      </dgm:prSet>
      <dgm:spPr/>
    </dgm:pt>
    <dgm:pt modelId="{85A9BF58-C858-4A46-A748-E6CEFF9F350D}" type="pres">
      <dgm:prSet presAssocID="{5F89EE91-5065-4AF5-8A90-F2F60E0C2BBD}" presName="aSpace2" presStyleCnt="0"/>
      <dgm:spPr/>
    </dgm:pt>
    <dgm:pt modelId="{1EA28C2A-8D08-4B1A-9464-591CC676C584}" type="pres">
      <dgm:prSet presAssocID="{AA2E42AD-B083-42F9-AD28-4CCCB2AF38E4}" presName="childNode" presStyleLbl="node1" presStyleIdx="4" presStyleCnt="10">
        <dgm:presLayoutVars>
          <dgm:bulletEnabled val="1"/>
        </dgm:presLayoutVars>
      </dgm:prSet>
      <dgm:spPr/>
    </dgm:pt>
    <dgm:pt modelId="{42D8BFB4-9E6F-4F6E-A7F7-43620DB56291}" type="pres">
      <dgm:prSet presAssocID="{AA2E42AD-B083-42F9-AD28-4CCCB2AF38E4}" presName="aSpace2" presStyleCnt="0"/>
      <dgm:spPr/>
    </dgm:pt>
    <dgm:pt modelId="{68AE7582-174F-42CA-9D8B-A3B00F24E52C}" type="pres">
      <dgm:prSet presAssocID="{168FABBF-168E-4B02-B2CD-3BB69590BF5E}" presName="childNode" presStyleLbl="node1" presStyleIdx="5" presStyleCnt="10">
        <dgm:presLayoutVars>
          <dgm:bulletEnabled val="1"/>
        </dgm:presLayoutVars>
      </dgm:prSet>
      <dgm:spPr/>
    </dgm:pt>
    <dgm:pt modelId="{81EC9DA2-57C9-4E80-97E5-E47A7E47A94D}" type="pres">
      <dgm:prSet presAssocID="{C614C1A0-FB0A-4F4C-8427-9827C100F81E}" presName="aSpace" presStyleCnt="0"/>
      <dgm:spPr/>
    </dgm:pt>
    <dgm:pt modelId="{1209281C-0494-46A0-8D29-473418FDAD2A}" type="pres">
      <dgm:prSet presAssocID="{AE429BBC-739E-40AE-9D15-354F5E345E84}" presName="compNode" presStyleCnt="0"/>
      <dgm:spPr/>
    </dgm:pt>
    <dgm:pt modelId="{3A554110-674B-46E2-A9FA-80EA93F41322}" type="pres">
      <dgm:prSet presAssocID="{AE429BBC-739E-40AE-9D15-354F5E345E84}" presName="aNode" presStyleLbl="bgShp" presStyleIdx="2" presStyleCnt="4"/>
      <dgm:spPr/>
    </dgm:pt>
    <dgm:pt modelId="{003E1641-FCC7-4F25-8028-9B6FDEDDDE26}" type="pres">
      <dgm:prSet presAssocID="{AE429BBC-739E-40AE-9D15-354F5E345E84}" presName="textNode" presStyleLbl="bgShp" presStyleIdx="2" presStyleCnt="4"/>
      <dgm:spPr/>
    </dgm:pt>
    <dgm:pt modelId="{3D086294-E524-4D9C-90C5-295AF07A7C73}" type="pres">
      <dgm:prSet presAssocID="{AE429BBC-739E-40AE-9D15-354F5E345E84}" presName="compChildNode" presStyleCnt="0"/>
      <dgm:spPr/>
    </dgm:pt>
    <dgm:pt modelId="{C758B78B-5523-4206-BAF8-033BCE9B7446}" type="pres">
      <dgm:prSet presAssocID="{AE429BBC-739E-40AE-9D15-354F5E345E84}" presName="theInnerList" presStyleCnt="0"/>
      <dgm:spPr/>
    </dgm:pt>
    <dgm:pt modelId="{58901037-A716-487E-AE6B-89D57E734D68}" type="pres">
      <dgm:prSet presAssocID="{21019518-905E-498E-BF73-893B2BDDB29C}" presName="childNode" presStyleLbl="node1" presStyleIdx="6" presStyleCnt="10">
        <dgm:presLayoutVars>
          <dgm:bulletEnabled val="1"/>
        </dgm:presLayoutVars>
      </dgm:prSet>
      <dgm:spPr/>
    </dgm:pt>
    <dgm:pt modelId="{ED3DCEAE-FDF4-4D8C-BD50-BBE752A9A63B}" type="pres">
      <dgm:prSet presAssocID="{21019518-905E-498E-BF73-893B2BDDB29C}" presName="aSpace2" presStyleCnt="0"/>
      <dgm:spPr/>
    </dgm:pt>
    <dgm:pt modelId="{E0FAE4FA-7CAE-4A2E-9FC0-C0BDB2BD275C}" type="pres">
      <dgm:prSet presAssocID="{36ADFCF9-D466-48CC-A195-1630C514A20F}" presName="childNode" presStyleLbl="node1" presStyleIdx="7" presStyleCnt="10">
        <dgm:presLayoutVars>
          <dgm:bulletEnabled val="1"/>
        </dgm:presLayoutVars>
      </dgm:prSet>
      <dgm:spPr/>
    </dgm:pt>
    <dgm:pt modelId="{7370B213-E99B-43C5-93B6-BBA31702E0E3}" type="pres">
      <dgm:prSet presAssocID="{AE429BBC-739E-40AE-9D15-354F5E345E84}" presName="aSpace" presStyleCnt="0"/>
      <dgm:spPr/>
    </dgm:pt>
    <dgm:pt modelId="{F89A99D3-ADD4-4CE9-9C86-8720AB685718}" type="pres">
      <dgm:prSet presAssocID="{C3382D3F-DE27-43BD-9445-912564F6E88C}" presName="compNode" presStyleCnt="0"/>
      <dgm:spPr/>
    </dgm:pt>
    <dgm:pt modelId="{BA3E09DE-8288-42B7-A31E-A94529C873F3}" type="pres">
      <dgm:prSet presAssocID="{C3382D3F-DE27-43BD-9445-912564F6E88C}" presName="aNode" presStyleLbl="bgShp" presStyleIdx="3" presStyleCnt="4"/>
      <dgm:spPr/>
    </dgm:pt>
    <dgm:pt modelId="{C1870716-DFA6-4650-8517-0889C185AE07}" type="pres">
      <dgm:prSet presAssocID="{C3382D3F-DE27-43BD-9445-912564F6E88C}" presName="textNode" presStyleLbl="bgShp" presStyleIdx="3" presStyleCnt="4"/>
      <dgm:spPr/>
    </dgm:pt>
    <dgm:pt modelId="{F10CB507-F1D4-402F-9849-646A4414495C}" type="pres">
      <dgm:prSet presAssocID="{C3382D3F-DE27-43BD-9445-912564F6E88C}" presName="compChildNode" presStyleCnt="0"/>
      <dgm:spPr/>
    </dgm:pt>
    <dgm:pt modelId="{E63DB72D-967B-452A-BADB-3EC2429F80FA}" type="pres">
      <dgm:prSet presAssocID="{C3382D3F-DE27-43BD-9445-912564F6E88C}" presName="theInnerList" presStyleCnt="0"/>
      <dgm:spPr/>
    </dgm:pt>
    <dgm:pt modelId="{F989555B-0144-4616-91A0-1F9C922265F7}" type="pres">
      <dgm:prSet presAssocID="{5D739D68-5AD5-4F3F-979B-711D368987AA}" presName="childNode" presStyleLbl="node1" presStyleIdx="8" presStyleCnt="10">
        <dgm:presLayoutVars>
          <dgm:bulletEnabled val="1"/>
        </dgm:presLayoutVars>
      </dgm:prSet>
      <dgm:spPr/>
    </dgm:pt>
    <dgm:pt modelId="{8F909245-B584-4585-B70B-952D639CF9D1}" type="pres">
      <dgm:prSet presAssocID="{5D739D68-5AD5-4F3F-979B-711D368987AA}" presName="aSpace2" presStyleCnt="0"/>
      <dgm:spPr/>
    </dgm:pt>
    <dgm:pt modelId="{0D060A5C-4C3A-4EA7-ABA4-7F791BA6E247}" type="pres">
      <dgm:prSet presAssocID="{9B70131D-E02D-4378-9810-510B2141F1DF}" presName="childNode" presStyleLbl="node1" presStyleIdx="9" presStyleCnt="10">
        <dgm:presLayoutVars>
          <dgm:bulletEnabled val="1"/>
        </dgm:presLayoutVars>
      </dgm:prSet>
      <dgm:spPr/>
    </dgm:pt>
  </dgm:ptLst>
  <dgm:cxnLst>
    <dgm:cxn modelId="{14FE2AC7-FB33-4FB5-B451-EF4FF564345A}" type="presOf" srcId="{C004EF98-98A9-4421-8538-8D34F359C108}" destId="{61F0E146-BEE0-4F03-A0EE-66601EA5EF1F}" srcOrd="1" destOrd="0" presId="urn:microsoft.com/office/officeart/2005/8/layout/lProcess2"/>
    <dgm:cxn modelId="{59A9BE4D-90DA-4613-9FCD-78E24289283C}" srcId="{AE429BBC-739E-40AE-9D15-354F5E345E84}" destId="{21019518-905E-498E-BF73-893B2BDDB29C}" srcOrd="0" destOrd="0" parTransId="{C8533F7F-E370-431A-95BA-C9EEB37A2295}" sibTransId="{E10E3B9C-5164-436F-9609-181F52D915D0}"/>
    <dgm:cxn modelId="{08237C0A-02B1-4FCD-BFF2-B87F295699E7}" type="presOf" srcId="{21019518-905E-498E-BF73-893B2BDDB29C}" destId="{58901037-A716-487E-AE6B-89D57E734D68}" srcOrd="0" destOrd="0" presId="urn:microsoft.com/office/officeart/2005/8/layout/lProcess2"/>
    <dgm:cxn modelId="{8AD5D809-BFEC-4E05-BA83-044A848ABC1E}" srcId="{C004EF98-98A9-4421-8538-8D34F359C108}" destId="{276B3D4E-5591-4BDC-AA41-F204B798F809}" srcOrd="2" destOrd="0" parTransId="{3A61CF41-7ADE-4A04-A78E-C5E558C54513}" sibTransId="{626674C2-30BC-43F8-8EC8-31A7577FF103}"/>
    <dgm:cxn modelId="{D246E05F-97AE-4032-AE93-781FC59B7D20}" type="presOf" srcId="{AE429BBC-739E-40AE-9D15-354F5E345E84}" destId="{3A554110-674B-46E2-A9FA-80EA93F41322}" srcOrd="0" destOrd="0" presId="urn:microsoft.com/office/officeart/2005/8/layout/lProcess2"/>
    <dgm:cxn modelId="{A7CAB525-A070-4E83-998C-B8F5C1D27D22}" srcId="{AE429BBC-739E-40AE-9D15-354F5E345E84}" destId="{36ADFCF9-D466-48CC-A195-1630C514A20F}" srcOrd="1" destOrd="0" parTransId="{420BA2DE-9B10-4DF7-824F-AC6E667CCFD6}" sibTransId="{B9C508CD-D77C-498B-BC63-9646424B1F81}"/>
    <dgm:cxn modelId="{5839C56D-A4FE-4181-A96C-B2F3E9A738D0}" srcId="{C3382D3F-DE27-43BD-9445-912564F6E88C}" destId="{5D739D68-5AD5-4F3F-979B-711D368987AA}" srcOrd="0" destOrd="0" parTransId="{EFE7AD63-CF9A-4D5E-B17C-CD6D4FA49B17}" sibTransId="{521A6AE3-A376-47BD-8E46-632CD58BCD3E}"/>
    <dgm:cxn modelId="{D4294143-BEE1-45C0-B4AE-BA9AB5305543}" type="presOf" srcId="{5F89EE91-5065-4AF5-8A90-F2F60E0C2BBD}" destId="{17C9BC6D-ECD3-4A55-BACE-DC517CC9CB4D}" srcOrd="0" destOrd="0" presId="urn:microsoft.com/office/officeart/2005/8/layout/lProcess2"/>
    <dgm:cxn modelId="{6B7EBADA-773B-4F87-8C7B-D744A59C7889}" type="presOf" srcId="{AA2E42AD-B083-42F9-AD28-4CCCB2AF38E4}" destId="{1EA28C2A-8D08-4B1A-9464-591CC676C584}" srcOrd="0" destOrd="0" presId="urn:microsoft.com/office/officeart/2005/8/layout/lProcess2"/>
    <dgm:cxn modelId="{555AF95C-9C92-4C06-8E83-06CC25E140D3}" srcId="{C3382D3F-DE27-43BD-9445-912564F6E88C}" destId="{9B70131D-E02D-4378-9810-510B2141F1DF}" srcOrd="1" destOrd="0" parTransId="{0DF1DFC0-F73E-49E2-9D01-C64368755CE9}" sibTransId="{1C975199-126E-4EA6-8BF7-D826B8D8F3E1}"/>
    <dgm:cxn modelId="{F89C2FDB-B627-43F1-A0DB-D4193856C35A}" srcId="{4D4010F7-39CE-41D1-B4C0-7DE561B3B079}" destId="{AE429BBC-739E-40AE-9D15-354F5E345E84}" srcOrd="2" destOrd="0" parTransId="{4633E990-F2C3-440B-BD94-7D3BE6ADB56C}" sibTransId="{BD5F8EF9-D3BD-4D03-B032-2CC8E38047A7}"/>
    <dgm:cxn modelId="{E8215389-AD3A-45D5-9662-F1A54438B026}" type="presOf" srcId="{C004EF98-98A9-4421-8538-8D34F359C108}" destId="{EA40E0CA-33F1-4EE4-885E-1A3AC849B6D4}" srcOrd="0" destOrd="0" presId="urn:microsoft.com/office/officeart/2005/8/layout/lProcess2"/>
    <dgm:cxn modelId="{AE4532AA-D282-4E38-8C9E-8833B1FDF058}" srcId="{C614C1A0-FB0A-4F4C-8427-9827C100F81E}" destId="{5F89EE91-5065-4AF5-8A90-F2F60E0C2BBD}" srcOrd="0" destOrd="0" parTransId="{E9470CC1-0A5A-456D-8F1F-57B83FBC193A}" sibTransId="{3453DE51-AE71-428E-91AA-FFFB939399EE}"/>
    <dgm:cxn modelId="{12A286AC-7980-4CEA-81CA-1A1E90DBBCD9}" type="presOf" srcId="{36ADFCF9-D466-48CC-A195-1630C514A20F}" destId="{E0FAE4FA-7CAE-4A2E-9FC0-C0BDB2BD275C}" srcOrd="0" destOrd="0" presId="urn:microsoft.com/office/officeart/2005/8/layout/lProcess2"/>
    <dgm:cxn modelId="{B405F698-4A97-411E-BD14-02A73CC80C8C}" type="presOf" srcId="{D7A1E314-AC47-4147-92F4-F9A7A0EFFA7F}" destId="{3DD698F7-6CCC-40BE-BEF9-C8D9EBC28F98}" srcOrd="0" destOrd="0" presId="urn:microsoft.com/office/officeart/2005/8/layout/lProcess2"/>
    <dgm:cxn modelId="{481F7C76-6743-4A13-B994-DAD0A4D81023}" type="presOf" srcId="{C614C1A0-FB0A-4F4C-8427-9827C100F81E}" destId="{5676ADC9-BE37-4630-8221-033BB315CA55}" srcOrd="0" destOrd="0" presId="urn:microsoft.com/office/officeart/2005/8/layout/lProcess2"/>
    <dgm:cxn modelId="{F05C8BA2-8505-4FE9-92AF-B501B6F28357}" srcId="{C004EF98-98A9-4421-8538-8D34F359C108}" destId="{D7A1E314-AC47-4147-92F4-F9A7A0EFFA7F}" srcOrd="1" destOrd="0" parTransId="{FCC6DE22-EA93-4CE7-BFB2-3DB43FB52E93}" sibTransId="{BC78DA5F-08D1-4B99-ABA9-FDB1DB2A133B}"/>
    <dgm:cxn modelId="{6B01BC84-B377-4FB7-B5C4-4E6E4478C5C6}" srcId="{4D4010F7-39CE-41D1-B4C0-7DE561B3B079}" destId="{C3382D3F-DE27-43BD-9445-912564F6E88C}" srcOrd="3" destOrd="0" parTransId="{7D1586B2-803C-4721-9DC9-7CE18F20C139}" sibTransId="{4D3AB75A-5E8D-4CBA-9C4B-5B1657F9B61C}"/>
    <dgm:cxn modelId="{F2852631-A396-48C4-80B8-E2DA995FE9E6}" srcId="{C614C1A0-FB0A-4F4C-8427-9827C100F81E}" destId="{168FABBF-168E-4B02-B2CD-3BB69590BF5E}" srcOrd="2" destOrd="0" parTransId="{22D9D220-1AFE-4930-AE69-E130FED0EBD3}" sibTransId="{2ABFCB04-1A1A-4B9A-BAB7-2E7CD8CD2324}"/>
    <dgm:cxn modelId="{763F6126-D817-4D3D-AC80-CFF53FE72C64}" type="presOf" srcId="{C3382D3F-DE27-43BD-9445-912564F6E88C}" destId="{C1870716-DFA6-4650-8517-0889C185AE07}" srcOrd="1" destOrd="0" presId="urn:microsoft.com/office/officeart/2005/8/layout/lProcess2"/>
    <dgm:cxn modelId="{9347739F-4AF3-47B9-A2B5-A2AE6A81A4CA}" type="presOf" srcId="{C614C1A0-FB0A-4F4C-8427-9827C100F81E}" destId="{A5032717-AC3B-4596-ACF6-66A8F6AA4230}" srcOrd="1" destOrd="0" presId="urn:microsoft.com/office/officeart/2005/8/layout/lProcess2"/>
    <dgm:cxn modelId="{76457EE1-47FA-4B6A-BA66-06FDC75F4CE2}" type="presOf" srcId="{276B3D4E-5591-4BDC-AA41-F204B798F809}" destId="{AD16EE56-021D-4069-8CBB-1B796AD719DB}" srcOrd="0" destOrd="0" presId="urn:microsoft.com/office/officeart/2005/8/layout/lProcess2"/>
    <dgm:cxn modelId="{E470BCB0-2A05-4374-911A-05532EBCCAC9}" type="presOf" srcId="{4D4010F7-39CE-41D1-B4C0-7DE561B3B079}" destId="{D334F797-29D1-473D-8230-3F1E2F6EC5C7}" srcOrd="0" destOrd="0" presId="urn:microsoft.com/office/officeart/2005/8/layout/lProcess2"/>
    <dgm:cxn modelId="{1BD9B789-336F-45ED-B0B6-4B0F478BA003}" srcId="{C004EF98-98A9-4421-8538-8D34F359C108}" destId="{6C8535EA-FF4E-4687-9FF3-2A0ECDBF67B5}" srcOrd="0" destOrd="0" parTransId="{215091DD-ADC1-42EF-8CCC-EA14E74EE999}" sibTransId="{37806560-ED91-47D4-B720-40256D96F90D}"/>
    <dgm:cxn modelId="{8E270B6D-F57E-4530-B895-3B0E3903280B}" srcId="{4D4010F7-39CE-41D1-B4C0-7DE561B3B079}" destId="{C004EF98-98A9-4421-8538-8D34F359C108}" srcOrd="0" destOrd="0" parTransId="{B47DFD93-C675-48B8-A1F6-2D73ECF921AA}" sibTransId="{CC43EFF4-3862-4DD8-A9D9-EB755FE0D087}"/>
    <dgm:cxn modelId="{1EA16FA7-D517-4765-8D92-E6013834BE86}" type="presOf" srcId="{5D739D68-5AD5-4F3F-979B-711D368987AA}" destId="{F989555B-0144-4616-91A0-1F9C922265F7}" srcOrd="0" destOrd="0" presId="urn:microsoft.com/office/officeart/2005/8/layout/lProcess2"/>
    <dgm:cxn modelId="{8691C26E-1F4C-4A07-8B09-9964FC4029A4}" type="presOf" srcId="{AE429BBC-739E-40AE-9D15-354F5E345E84}" destId="{003E1641-FCC7-4F25-8028-9B6FDEDDDE26}" srcOrd="1" destOrd="0" presId="urn:microsoft.com/office/officeart/2005/8/layout/lProcess2"/>
    <dgm:cxn modelId="{AB4748B7-8687-4D90-A294-2558D50F18E9}" type="presOf" srcId="{168FABBF-168E-4B02-B2CD-3BB69590BF5E}" destId="{68AE7582-174F-42CA-9D8B-A3B00F24E52C}" srcOrd="0" destOrd="0" presId="urn:microsoft.com/office/officeart/2005/8/layout/lProcess2"/>
    <dgm:cxn modelId="{C69F3239-74D7-467B-897F-2E10B5E581CF}" type="presOf" srcId="{C3382D3F-DE27-43BD-9445-912564F6E88C}" destId="{BA3E09DE-8288-42B7-A31E-A94529C873F3}" srcOrd="0" destOrd="0" presId="urn:microsoft.com/office/officeart/2005/8/layout/lProcess2"/>
    <dgm:cxn modelId="{94CCC5A6-F447-4B66-9F97-00BEB4B2D113}" srcId="{C614C1A0-FB0A-4F4C-8427-9827C100F81E}" destId="{AA2E42AD-B083-42F9-AD28-4CCCB2AF38E4}" srcOrd="1" destOrd="0" parTransId="{785500D4-E136-498B-815B-90BB1696B381}" sibTransId="{E79206B4-33E0-482A-BA33-B2042AD00BBD}"/>
    <dgm:cxn modelId="{91020023-ADF1-47D1-A9F0-C24C123D87EE}" type="presOf" srcId="{6C8535EA-FF4E-4687-9FF3-2A0ECDBF67B5}" destId="{AD39BD47-C47D-416D-996D-6F417F8872B8}" srcOrd="0" destOrd="0" presId="urn:microsoft.com/office/officeart/2005/8/layout/lProcess2"/>
    <dgm:cxn modelId="{6C82AB85-3D00-4BC6-A71C-A4D587F38D5C}" srcId="{4D4010F7-39CE-41D1-B4C0-7DE561B3B079}" destId="{C614C1A0-FB0A-4F4C-8427-9827C100F81E}" srcOrd="1" destOrd="0" parTransId="{CF46D8D0-B101-4F9B-9AFC-E34DC3A7D713}" sibTransId="{7DD699BC-C796-45DB-B139-A4D4D15C4EED}"/>
    <dgm:cxn modelId="{19DAA350-432A-47D4-BC55-80B1EA392726}" type="presOf" srcId="{9B70131D-E02D-4378-9810-510B2141F1DF}" destId="{0D060A5C-4C3A-4EA7-ABA4-7F791BA6E247}" srcOrd="0" destOrd="0" presId="urn:microsoft.com/office/officeart/2005/8/layout/lProcess2"/>
    <dgm:cxn modelId="{528199D0-6329-4790-8B76-51E41960B9BB}" type="presParOf" srcId="{D334F797-29D1-473D-8230-3F1E2F6EC5C7}" destId="{34492812-881D-4E59-A66E-817290BE1036}" srcOrd="0" destOrd="0" presId="urn:microsoft.com/office/officeart/2005/8/layout/lProcess2"/>
    <dgm:cxn modelId="{F6DC0EA7-7B75-4E02-98D7-07EAABEDDF50}" type="presParOf" srcId="{34492812-881D-4E59-A66E-817290BE1036}" destId="{EA40E0CA-33F1-4EE4-885E-1A3AC849B6D4}" srcOrd="0" destOrd="0" presId="urn:microsoft.com/office/officeart/2005/8/layout/lProcess2"/>
    <dgm:cxn modelId="{516A80E9-C5C9-414A-9742-4F872CF5E718}" type="presParOf" srcId="{34492812-881D-4E59-A66E-817290BE1036}" destId="{61F0E146-BEE0-4F03-A0EE-66601EA5EF1F}" srcOrd="1" destOrd="0" presId="urn:microsoft.com/office/officeart/2005/8/layout/lProcess2"/>
    <dgm:cxn modelId="{8284EF67-FBA1-4259-8F8A-FAA86EED7166}" type="presParOf" srcId="{34492812-881D-4E59-A66E-817290BE1036}" destId="{94D1E6E8-BA4C-482C-B0CF-CA14D6CBD26F}" srcOrd="2" destOrd="0" presId="urn:microsoft.com/office/officeart/2005/8/layout/lProcess2"/>
    <dgm:cxn modelId="{B5ECED75-D9EB-434B-A571-9FB013665C7D}" type="presParOf" srcId="{94D1E6E8-BA4C-482C-B0CF-CA14D6CBD26F}" destId="{C470FC13-8672-4943-BE4B-8D62599EE501}" srcOrd="0" destOrd="0" presId="urn:microsoft.com/office/officeart/2005/8/layout/lProcess2"/>
    <dgm:cxn modelId="{AFA433B1-B1A2-4E7E-8217-8927359CD6FE}" type="presParOf" srcId="{C470FC13-8672-4943-BE4B-8D62599EE501}" destId="{AD39BD47-C47D-416D-996D-6F417F8872B8}" srcOrd="0" destOrd="0" presId="urn:microsoft.com/office/officeart/2005/8/layout/lProcess2"/>
    <dgm:cxn modelId="{3B35C4DA-CCC0-44CE-B60D-7432747EC37C}" type="presParOf" srcId="{C470FC13-8672-4943-BE4B-8D62599EE501}" destId="{94CFEDB0-304A-4F0D-8425-B61761E399B2}" srcOrd="1" destOrd="0" presId="urn:microsoft.com/office/officeart/2005/8/layout/lProcess2"/>
    <dgm:cxn modelId="{CAD05C8F-6AE5-4602-8F6B-1B44A27C1DFC}" type="presParOf" srcId="{C470FC13-8672-4943-BE4B-8D62599EE501}" destId="{3DD698F7-6CCC-40BE-BEF9-C8D9EBC28F98}" srcOrd="2" destOrd="0" presId="urn:microsoft.com/office/officeart/2005/8/layout/lProcess2"/>
    <dgm:cxn modelId="{2D7E9D20-D3BB-4DDA-86B1-50EB487AA9C3}" type="presParOf" srcId="{C470FC13-8672-4943-BE4B-8D62599EE501}" destId="{69EA3E85-0EDE-42BB-A3EC-7455C46E7909}" srcOrd="3" destOrd="0" presId="urn:microsoft.com/office/officeart/2005/8/layout/lProcess2"/>
    <dgm:cxn modelId="{33F03913-91AE-4C68-B0C4-029DFE3E8C90}" type="presParOf" srcId="{C470FC13-8672-4943-BE4B-8D62599EE501}" destId="{AD16EE56-021D-4069-8CBB-1B796AD719DB}" srcOrd="4" destOrd="0" presId="urn:microsoft.com/office/officeart/2005/8/layout/lProcess2"/>
    <dgm:cxn modelId="{752EA1BB-8ED4-4BBD-9046-E071D4E465CC}" type="presParOf" srcId="{D334F797-29D1-473D-8230-3F1E2F6EC5C7}" destId="{89C6CC77-8356-4B0D-A122-496C9934F488}" srcOrd="1" destOrd="0" presId="urn:microsoft.com/office/officeart/2005/8/layout/lProcess2"/>
    <dgm:cxn modelId="{0FD0BBE0-01DC-4499-91FD-675C34251B63}" type="presParOf" srcId="{D334F797-29D1-473D-8230-3F1E2F6EC5C7}" destId="{5CFC9455-1FDE-4EE8-842C-696AB968B93E}" srcOrd="2" destOrd="0" presId="urn:microsoft.com/office/officeart/2005/8/layout/lProcess2"/>
    <dgm:cxn modelId="{D9C74AC6-71E6-4E82-ADD4-2A22D888C641}" type="presParOf" srcId="{5CFC9455-1FDE-4EE8-842C-696AB968B93E}" destId="{5676ADC9-BE37-4630-8221-033BB315CA55}" srcOrd="0" destOrd="0" presId="urn:microsoft.com/office/officeart/2005/8/layout/lProcess2"/>
    <dgm:cxn modelId="{3B5E815C-215A-48FC-A3E0-6BD5D7B8197C}" type="presParOf" srcId="{5CFC9455-1FDE-4EE8-842C-696AB968B93E}" destId="{A5032717-AC3B-4596-ACF6-66A8F6AA4230}" srcOrd="1" destOrd="0" presId="urn:microsoft.com/office/officeart/2005/8/layout/lProcess2"/>
    <dgm:cxn modelId="{BC04F58D-A532-4F96-AE12-717863CDC41A}" type="presParOf" srcId="{5CFC9455-1FDE-4EE8-842C-696AB968B93E}" destId="{9042E26F-57A0-4865-BAF2-54C753C8C64A}" srcOrd="2" destOrd="0" presId="urn:microsoft.com/office/officeart/2005/8/layout/lProcess2"/>
    <dgm:cxn modelId="{552A03E5-9F76-4353-8EC5-ABA0A5A4D5E0}" type="presParOf" srcId="{9042E26F-57A0-4865-BAF2-54C753C8C64A}" destId="{E22CB88E-F1B6-42D2-B790-5B3C859E1F8B}" srcOrd="0" destOrd="0" presId="urn:microsoft.com/office/officeart/2005/8/layout/lProcess2"/>
    <dgm:cxn modelId="{11B81F79-C163-4323-854C-09A215F17D65}" type="presParOf" srcId="{E22CB88E-F1B6-42D2-B790-5B3C859E1F8B}" destId="{17C9BC6D-ECD3-4A55-BACE-DC517CC9CB4D}" srcOrd="0" destOrd="0" presId="urn:microsoft.com/office/officeart/2005/8/layout/lProcess2"/>
    <dgm:cxn modelId="{C5A9D68B-CFC2-427B-94AF-BF298B1CC14E}" type="presParOf" srcId="{E22CB88E-F1B6-42D2-B790-5B3C859E1F8B}" destId="{85A9BF58-C858-4A46-A748-E6CEFF9F350D}" srcOrd="1" destOrd="0" presId="urn:microsoft.com/office/officeart/2005/8/layout/lProcess2"/>
    <dgm:cxn modelId="{C699C7C3-2C71-4BA6-B382-08F123161D0D}" type="presParOf" srcId="{E22CB88E-F1B6-42D2-B790-5B3C859E1F8B}" destId="{1EA28C2A-8D08-4B1A-9464-591CC676C584}" srcOrd="2" destOrd="0" presId="urn:microsoft.com/office/officeart/2005/8/layout/lProcess2"/>
    <dgm:cxn modelId="{E1D12CD1-14C9-42A6-B4E6-9DED0E83511E}" type="presParOf" srcId="{E22CB88E-F1B6-42D2-B790-5B3C859E1F8B}" destId="{42D8BFB4-9E6F-4F6E-A7F7-43620DB56291}" srcOrd="3" destOrd="0" presId="urn:microsoft.com/office/officeart/2005/8/layout/lProcess2"/>
    <dgm:cxn modelId="{0F63A7ED-2592-44CF-9288-10EDAE4E1837}" type="presParOf" srcId="{E22CB88E-F1B6-42D2-B790-5B3C859E1F8B}" destId="{68AE7582-174F-42CA-9D8B-A3B00F24E52C}" srcOrd="4" destOrd="0" presId="urn:microsoft.com/office/officeart/2005/8/layout/lProcess2"/>
    <dgm:cxn modelId="{9FDA4146-E9FF-4186-BB95-624A72B85388}" type="presParOf" srcId="{D334F797-29D1-473D-8230-3F1E2F6EC5C7}" destId="{81EC9DA2-57C9-4E80-97E5-E47A7E47A94D}" srcOrd="3" destOrd="0" presId="urn:microsoft.com/office/officeart/2005/8/layout/lProcess2"/>
    <dgm:cxn modelId="{D1826C92-D2A2-445F-AD3E-A0FD804B216F}" type="presParOf" srcId="{D334F797-29D1-473D-8230-3F1E2F6EC5C7}" destId="{1209281C-0494-46A0-8D29-473418FDAD2A}" srcOrd="4" destOrd="0" presId="urn:microsoft.com/office/officeart/2005/8/layout/lProcess2"/>
    <dgm:cxn modelId="{1201ECE9-4A59-4CBD-95E8-2F54017F277E}" type="presParOf" srcId="{1209281C-0494-46A0-8D29-473418FDAD2A}" destId="{3A554110-674B-46E2-A9FA-80EA93F41322}" srcOrd="0" destOrd="0" presId="urn:microsoft.com/office/officeart/2005/8/layout/lProcess2"/>
    <dgm:cxn modelId="{19F95E1C-440F-4022-B203-103B82917DCE}" type="presParOf" srcId="{1209281C-0494-46A0-8D29-473418FDAD2A}" destId="{003E1641-FCC7-4F25-8028-9B6FDEDDDE26}" srcOrd="1" destOrd="0" presId="urn:microsoft.com/office/officeart/2005/8/layout/lProcess2"/>
    <dgm:cxn modelId="{16B5CD06-9753-4BCF-B199-01F41197A9CA}" type="presParOf" srcId="{1209281C-0494-46A0-8D29-473418FDAD2A}" destId="{3D086294-E524-4D9C-90C5-295AF07A7C73}" srcOrd="2" destOrd="0" presId="urn:microsoft.com/office/officeart/2005/8/layout/lProcess2"/>
    <dgm:cxn modelId="{B19315E4-A234-4593-83A2-1C2A77FAD8D3}" type="presParOf" srcId="{3D086294-E524-4D9C-90C5-295AF07A7C73}" destId="{C758B78B-5523-4206-BAF8-033BCE9B7446}" srcOrd="0" destOrd="0" presId="urn:microsoft.com/office/officeart/2005/8/layout/lProcess2"/>
    <dgm:cxn modelId="{89CE6F97-2F2E-45A6-9541-2133027B27C9}" type="presParOf" srcId="{C758B78B-5523-4206-BAF8-033BCE9B7446}" destId="{58901037-A716-487E-AE6B-89D57E734D68}" srcOrd="0" destOrd="0" presId="urn:microsoft.com/office/officeart/2005/8/layout/lProcess2"/>
    <dgm:cxn modelId="{41AAE6A1-F7C5-431F-8ED1-477F71ED1E6E}" type="presParOf" srcId="{C758B78B-5523-4206-BAF8-033BCE9B7446}" destId="{ED3DCEAE-FDF4-4D8C-BD50-BBE752A9A63B}" srcOrd="1" destOrd="0" presId="urn:microsoft.com/office/officeart/2005/8/layout/lProcess2"/>
    <dgm:cxn modelId="{CF1C790F-CAA5-4D93-8180-B2BD6798D1FF}" type="presParOf" srcId="{C758B78B-5523-4206-BAF8-033BCE9B7446}" destId="{E0FAE4FA-7CAE-4A2E-9FC0-C0BDB2BD275C}" srcOrd="2" destOrd="0" presId="urn:microsoft.com/office/officeart/2005/8/layout/lProcess2"/>
    <dgm:cxn modelId="{207B22FE-7120-4292-8F1A-285F56C88ACE}" type="presParOf" srcId="{D334F797-29D1-473D-8230-3F1E2F6EC5C7}" destId="{7370B213-E99B-43C5-93B6-BBA31702E0E3}" srcOrd="5" destOrd="0" presId="urn:microsoft.com/office/officeart/2005/8/layout/lProcess2"/>
    <dgm:cxn modelId="{4F2C797C-35C2-4BB2-BD9B-361B4459D92F}" type="presParOf" srcId="{D334F797-29D1-473D-8230-3F1E2F6EC5C7}" destId="{F89A99D3-ADD4-4CE9-9C86-8720AB685718}" srcOrd="6" destOrd="0" presId="urn:microsoft.com/office/officeart/2005/8/layout/lProcess2"/>
    <dgm:cxn modelId="{ACB01A49-2BB3-445A-BEE9-CCCF8C7B5EA5}" type="presParOf" srcId="{F89A99D3-ADD4-4CE9-9C86-8720AB685718}" destId="{BA3E09DE-8288-42B7-A31E-A94529C873F3}" srcOrd="0" destOrd="0" presId="urn:microsoft.com/office/officeart/2005/8/layout/lProcess2"/>
    <dgm:cxn modelId="{65E1D17C-7298-486F-B372-20406894239B}" type="presParOf" srcId="{F89A99D3-ADD4-4CE9-9C86-8720AB685718}" destId="{C1870716-DFA6-4650-8517-0889C185AE07}" srcOrd="1" destOrd="0" presId="urn:microsoft.com/office/officeart/2005/8/layout/lProcess2"/>
    <dgm:cxn modelId="{8F8B205E-7855-41A1-ACB1-B74B0C2DB8BF}" type="presParOf" srcId="{F89A99D3-ADD4-4CE9-9C86-8720AB685718}" destId="{F10CB507-F1D4-402F-9849-646A4414495C}" srcOrd="2" destOrd="0" presId="urn:microsoft.com/office/officeart/2005/8/layout/lProcess2"/>
    <dgm:cxn modelId="{5C94CC4E-8BD6-4B2B-85AA-5792566DE093}" type="presParOf" srcId="{F10CB507-F1D4-402F-9849-646A4414495C}" destId="{E63DB72D-967B-452A-BADB-3EC2429F80FA}" srcOrd="0" destOrd="0" presId="urn:microsoft.com/office/officeart/2005/8/layout/lProcess2"/>
    <dgm:cxn modelId="{FF956ED3-199D-4C01-A6CA-8C8624330B8C}" type="presParOf" srcId="{E63DB72D-967B-452A-BADB-3EC2429F80FA}" destId="{F989555B-0144-4616-91A0-1F9C922265F7}" srcOrd="0" destOrd="0" presId="urn:microsoft.com/office/officeart/2005/8/layout/lProcess2"/>
    <dgm:cxn modelId="{0B6C8E32-1383-4264-BCF1-7F16871A9317}" type="presParOf" srcId="{E63DB72D-967B-452A-BADB-3EC2429F80FA}" destId="{8F909245-B584-4585-B70B-952D639CF9D1}" srcOrd="1" destOrd="0" presId="urn:microsoft.com/office/officeart/2005/8/layout/lProcess2"/>
    <dgm:cxn modelId="{B44FF0E8-DDEA-4FF7-91CA-6A83EAD40DB3}" type="presParOf" srcId="{E63DB72D-967B-452A-BADB-3EC2429F80FA}" destId="{0D060A5C-4C3A-4EA7-ABA4-7F791BA6E247}"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50CE88-E4ED-48EB-B9E0-F289E90B2BEF}">
      <dsp:nvSpPr>
        <dsp:cNvPr id="0" name=""/>
        <dsp:cNvSpPr/>
      </dsp:nvSpPr>
      <dsp:spPr>
        <a:xfrm>
          <a:off x="628649" y="0"/>
          <a:ext cx="6858000" cy="6858000"/>
        </a:xfrm>
        <a:prstGeom prst="triangle">
          <a:avLst/>
        </a:prstGeom>
        <a:solidFill>
          <a:schemeClr val="accent1">
            <a:hueOff val="0"/>
            <a:satOff val="0"/>
            <a:lumOff val="0"/>
            <a:alphaOff val="0"/>
          </a:schemeClr>
        </a:solidFill>
        <a:ln>
          <a:noFill/>
        </a:ln>
        <a:effectLst>
          <a:outerShdw blurRad="38100" dist="254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sp>
    <dsp:sp modelId="{2D6BF5DA-A024-4929-B8A6-FC555F7C2CB0}">
      <dsp:nvSpPr>
        <dsp:cNvPr id="0" name=""/>
        <dsp:cNvSpPr/>
      </dsp:nvSpPr>
      <dsp:spPr>
        <a:xfrm>
          <a:off x="4057649" y="689483"/>
          <a:ext cx="4457700" cy="1623417"/>
        </a:xfrm>
        <a:prstGeom prst="round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a:sp3d z="50080"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Vistas</a:t>
          </a:r>
          <a:endParaRPr lang="es-CO" sz="2200" kern="1200" dirty="0"/>
        </a:p>
        <a:p>
          <a:pPr marL="171450" lvl="1" indent="-171450" algn="l" defTabSz="755650">
            <a:lnSpc>
              <a:spcPct val="90000"/>
            </a:lnSpc>
            <a:spcBef>
              <a:spcPct val="0"/>
            </a:spcBef>
            <a:spcAft>
              <a:spcPct val="15000"/>
            </a:spcAft>
            <a:buChar char="•"/>
          </a:pPr>
          <a:r>
            <a:rPr lang="es-ES" sz="1700" kern="1200" dirty="0"/>
            <a:t>Lo que el usuario final puede visualizar del sistema terminado</a:t>
          </a:r>
          <a:endParaRPr lang="es-CO" sz="1700" kern="1200" dirty="0"/>
        </a:p>
      </dsp:txBody>
      <dsp:txXfrm>
        <a:off x="4136898" y="768732"/>
        <a:ext cx="4299202" cy="1464919"/>
      </dsp:txXfrm>
    </dsp:sp>
    <dsp:sp modelId="{867F1292-0F8B-45C1-867A-2F268E4967BF}">
      <dsp:nvSpPr>
        <dsp:cNvPr id="0" name=""/>
        <dsp:cNvSpPr/>
      </dsp:nvSpPr>
      <dsp:spPr>
        <a:xfrm>
          <a:off x="4057649" y="2515827"/>
          <a:ext cx="4457700" cy="1623417"/>
        </a:xfrm>
        <a:prstGeom prst="round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a:sp3d z="50080"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s-CO" sz="2200" kern="1200" noProof="0" dirty="0"/>
            <a:t>Lógico</a:t>
          </a:r>
        </a:p>
        <a:p>
          <a:pPr marL="171450" lvl="1" indent="-171450" algn="l" defTabSz="755650">
            <a:lnSpc>
              <a:spcPct val="90000"/>
            </a:lnSpc>
            <a:spcBef>
              <a:spcPct val="0"/>
            </a:spcBef>
            <a:spcAft>
              <a:spcPct val="15000"/>
            </a:spcAft>
            <a:buChar char="•"/>
          </a:pPr>
          <a:r>
            <a:rPr lang="es-ES" sz="1700" b="1" i="1" kern="1200" dirty="0"/>
            <a:t>Qué</a:t>
          </a:r>
          <a:r>
            <a:rPr lang="es-ES" sz="1700" kern="1200" dirty="0"/>
            <a:t> datos son almacenados realmente en la base de datos y las relaciones que existen entre los mismos</a:t>
          </a:r>
          <a:endParaRPr lang="es-CO" sz="1700" kern="1200" dirty="0"/>
        </a:p>
      </dsp:txBody>
      <dsp:txXfrm>
        <a:off x="4136898" y="2595076"/>
        <a:ext cx="4299202" cy="1464919"/>
      </dsp:txXfrm>
    </dsp:sp>
    <dsp:sp modelId="{D601FA5D-FD66-4C4D-9069-A740FF45E1B1}">
      <dsp:nvSpPr>
        <dsp:cNvPr id="0" name=""/>
        <dsp:cNvSpPr/>
      </dsp:nvSpPr>
      <dsp:spPr>
        <a:xfrm>
          <a:off x="4057649" y="4342172"/>
          <a:ext cx="4457700" cy="1623417"/>
        </a:xfrm>
        <a:prstGeom prst="round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a:sp3d z="50080"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s-CO" sz="2200" kern="1200" noProof="0" dirty="0"/>
            <a:t>Físico</a:t>
          </a:r>
        </a:p>
        <a:p>
          <a:pPr marL="171450" lvl="1" indent="-171450" algn="l" defTabSz="755650">
            <a:lnSpc>
              <a:spcPct val="90000"/>
            </a:lnSpc>
            <a:spcBef>
              <a:spcPct val="0"/>
            </a:spcBef>
            <a:spcAft>
              <a:spcPct val="15000"/>
            </a:spcAft>
            <a:buChar char="•"/>
          </a:pPr>
          <a:r>
            <a:rPr lang="es-CO" sz="1700" b="1" i="1" kern="1200" noProof="0" dirty="0"/>
            <a:t>Cómo</a:t>
          </a:r>
          <a:r>
            <a:rPr lang="en-US" sz="1700" kern="1200" dirty="0"/>
            <a:t> se </a:t>
          </a:r>
          <a:r>
            <a:rPr lang="es-CO" sz="1700" kern="1200" noProof="0" dirty="0"/>
            <a:t>almacenan </a:t>
          </a:r>
          <a:r>
            <a:rPr lang="en-US" sz="1700" kern="1200" dirty="0"/>
            <a:t>los </a:t>
          </a:r>
          <a:r>
            <a:rPr lang="es-CO" sz="1700" kern="1200" noProof="0" dirty="0"/>
            <a:t>datos.</a:t>
          </a:r>
        </a:p>
      </dsp:txBody>
      <dsp:txXfrm>
        <a:off x="4136898" y="4421421"/>
        <a:ext cx="4299202" cy="14649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40E0CA-33F1-4EE4-885E-1A3AC849B6D4}">
      <dsp:nvSpPr>
        <dsp:cNvPr id="0" name=""/>
        <dsp:cNvSpPr/>
      </dsp:nvSpPr>
      <dsp:spPr>
        <a:xfrm>
          <a:off x="1984" y="0"/>
          <a:ext cx="1946895" cy="541019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s-CO" sz="1300" kern="1200" noProof="0" dirty="0">
              <a:solidFill>
                <a:schemeClr val="tx1"/>
              </a:solidFill>
            </a:rPr>
            <a:t>Usuarios Normales</a:t>
          </a:r>
        </a:p>
      </dsp:txBody>
      <dsp:txXfrm>
        <a:off x="1984" y="0"/>
        <a:ext cx="1946895" cy="1623059"/>
      </dsp:txXfrm>
    </dsp:sp>
    <dsp:sp modelId="{AD39BD47-C47D-416D-996D-6F417F8872B8}">
      <dsp:nvSpPr>
        <dsp:cNvPr id="0" name=""/>
        <dsp:cNvSpPr/>
      </dsp:nvSpPr>
      <dsp:spPr>
        <a:xfrm>
          <a:off x="196673" y="1623521"/>
          <a:ext cx="1557516" cy="106288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a:lnSpc>
              <a:spcPct val="90000"/>
            </a:lnSpc>
            <a:spcBef>
              <a:spcPct val="0"/>
            </a:spcBef>
            <a:spcAft>
              <a:spcPct val="35000"/>
            </a:spcAft>
            <a:buNone/>
          </a:pPr>
          <a:r>
            <a:rPr lang="es-CO" sz="1300" kern="1200" noProof="0">
              <a:solidFill>
                <a:schemeClr val="tx1"/>
              </a:solidFill>
            </a:rPr>
            <a:t>Interactúan con el sistema invocando programas de aplicación </a:t>
          </a:r>
        </a:p>
      </dsp:txBody>
      <dsp:txXfrm>
        <a:off x="227804" y="1654652"/>
        <a:ext cx="1495254" cy="1000625"/>
      </dsp:txXfrm>
    </dsp:sp>
    <dsp:sp modelId="{3DD698F7-6CCC-40BE-BEF9-C8D9EBC28F98}">
      <dsp:nvSpPr>
        <dsp:cNvPr id="0" name=""/>
        <dsp:cNvSpPr/>
      </dsp:nvSpPr>
      <dsp:spPr>
        <a:xfrm>
          <a:off x="196673" y="2849930"/>
          <a:ext cx="1557516" cy="106288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a:lnSpc>
              <a:spcPct val="90000"/>
            </a:lnSpc>
            <a:spcBef>
              <a:spcPct val="0"/>
            </a:spcBef>
            <a:spcAft>
              <a:spcPct val="35000"/>
            </a:spcAft>
            <a:buNone/>
          </a:pPr>
          <a:r>
            <a:rPr lang="es-CO" sz="1300" kern="1200" noProof="0">
              <a:solidFill>
                <a:schemeClr val="tx1"/>
              </a:solidFill>
            </a:rPr>
            <a:t>Pueden leer informes que genera la BD</a:t>
          </a:r>
        </a:p>
      </dsp:txBody>
      <dsp:txXfrm>
        <a:off x="227804" y="2881061"/>
        <a:ext cx="1495254" cy="1000625"/>
      </dsp:txXfrm>
    </dsp:sp>
    <dsp:sp modelId="{AD16EE56-021D-4069-8CBB-1B796AD719DB}">
      <dsp:nvSpPr>
        <dsp:cNvPr id="0" name=""/>
        <dsp:cNvSpPr/>
      </dsp:nvSpPr>
      <dsp:spPr>
        <a:xfrm>
          <a:off x="196673" y="4076339"/>
          <a:ext cx="1557516" cy="106288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a:lnSpc>
              <a:spcPct val="90000"/>
            </a:lnSpc>
            <a:spcBef>
              <a:spcPct val="0"/>
            </a:spcBef>
            <a:spcAft>
              <a:spcPct val="35000"/>
            </a:spcAft>
            <a:buNone/>
          </a:pPr>
          <a:r>
            <a:rPr lang="es-CO" sz="1300" kern="1200" noProof="0">
              <a:solidFill>
                <a:schemeClr val="tx1"/>
              </a:solidFill>
            </a:rPr>
            <a:t>Ejemplo: cajero que transfiere $</a:t>
          </a:r>
        </a:p>
      </dsp:txBody>
      <dsp:txXfrm>
        <a:off x="227804" y="4107470"/>
        <a:ext cx="1495254" cy="1000625"/>
      </dsp:txXfrm>
    </dsp:sp>
    <dsp:sp modelId="{5676ADC9-BE37-4630-8221-033BB315CA55}">
      <dsp:nvSpPr>
        <dsp:cNvPr id="0" name=""/>
        <dsp:cNvSpPr/>
      </dsp:nvSpPr>
      <dsp:spPr>
        <a:xfrm>
          <a:off x="2094896" y="0"/>
          <a:ext cx="1946895" cy="541019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s-CO" sz="1300" kern="1200" noProof="0">
              <a:solidFill>
                <a:schemeClr val="tx1"/>
              </a:solidFill>
            </a:rPr>
            <a:t>Programadores de aplicaciones</a:t>
          </a:r>
        </a:p>
      </dsp:txBody>
      <dsp:txXfrm>
        <a:off x="2094896" y="0"/>
        <a:ext cx="1946895" cy="1623059"/>
      </dsp:txXfrm>
    </dsp:sp>
    <dsp:sp modelId="{17C9BC6D-ECD3-4A55-BACE-DC517CC9CB4D}">
      <dsp:nvSpPr>
        <dsp:cNvPr id="0" name=""/>
        <dsp:cNvSpPr/>
      </dsp:nvSpPr>
      <dsp:spPr>
        <a:xfrm>
          <a:off x="2289585" y="1623521"/>
          <a:ext cx="1557516" cy="106288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a:lnSpc>
              <a:spcPct val="90000"/>
            </a:lnSpc>
            <a:spcBef>
              <a:spcPct val="0"/>
            </a:spcBef>
            <a:spcAft>
              <a:spcPct val="35000"/>
            </a:spcAft>
            <a:buNone/>
          </a:pPr>
          <a:r>
            <a:rPr lang="es-CO" sz="1300" kern="1200" noProof="0">
              <a:solidFill>
                <a:schemeClr val="tx1"/>
              </a:solidFill>
            </a:rPr>
            <a:t>Profesionales que escriben progamas de aplicacion</a:t>
          </a:r>
        </a:p>
      </dsp:txBody>
      <dsp:txXfrm>
        <a:off x="2320716" y="1654652"/>
        <a:ext cx="1495254" cy="1000625"/>
      </dsp:txXfrm>
    </dsp:sp>
    <dsp:sp modelId="{1EA28C2A-8D08-4B1A-9464-591CC676C584}">
      <dsp:nvSpPr>
        <dsp:cNvPr id="0" name=""/>
        <dsp:cNvSpPr/>
      </dsp:nvSpPr>
      <dsp:spPr>
        <a:xfrm>
          <a:off x="2289585" y="2849930"/>
          <a:ext cx="1557516" cy="106288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a:lnSpc>
              <a:spcPct val="90000"/>
            </a:lnSpc>
            <a:spcBef>
              <a:spcPct val="0"/>
            </a:spcBef>
            <a:spcAft>
              <a:spcPct val="35000"/>
            </a:spcAft>
            <a:buNone/>
          </a:pPr>
          <a:r>
            <a:rPr lang="es-CO" sz="1300" kern="1200" noProof="0">
              <a:solidFill>
                <a:schemeClr val="tx1"/>
              </a:solidFill>
            </a:rPr>
            <a:t>Eligen herramientas para crear interfaces de usuario</a:t>
          </a:r>
        </a:p>
      </dsp:txBody>
      <dsp:txXfrm>
        <a:off x="2320716" y="2881061"/>
        <a:ext cx="1495254" cy="1000625"/>
      </dsp:txXfrm>
    </dsp:sp>
    <dsp:sp modelId="{68AE7582-174F-42CA-9D8B-A3B00F24E52C}">
      <dsp:nvSpPr>
        <dsp:cNvPr id="0" name=""/>
        <dsp:cNvSpPr/>
      </dsp:nvSpPr>
      <dsp:spPr>
        <a:xfrm>
          <a:off x="2289585" y="4076339"/>
          <a:ext cx="1557516" cy="106288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a:lnSpc>
              <a:spcPct val="90000"/>
            </a:lnSpc>
            <a:spcBef>
              <a:spcPct val="0"/>
            </a:spcBef>
            <a:spcAft>
              <a:spcPct val="35000"/>
            </a:spcAft>
            <a:buNone/>
          </a:pPr>
          <a:r>
            <a:rPr lang="es-CO" sz="1300" kern="1200" noProof="0" dirty="0">
              <a:solidFill>
                <a:schemeClr val="tx1"/>
              </a:solidFill>
            </a:rPr>
            <a:t>Usan L4G: combinan estructuras de control imperativo con instrucciones de </a:t>
          </a:r>
          <a:r>
            <a:rPr lang="es-CO" sz="1300" kern="1200" noProof="0" dirty="0" err="1">
              <a:solidFill>
                <a:schemeClr val="tx1"/>
              </a:solidFill>
            </a:rPr>
            <a:t>LMD</a:t>
          </a:r>
          <a:endParaRPr lang="es-CO" sz="1300" kern="1200" noProof="0" dirty="0">
            <a:solidFill>
              <a:schemeClr val="tx1"/>
            </a:solidFill>
          </a:endParaRPr>
        </a:p>
      </dsp:txBody>
      <dsp:txXfrm>
        <a:off x="2320716" y="4107470"/>
        <a:ext cx="1495254" cy="1000625"/>
      </dsp:txXfrm>
    </dsp:sp>
    <dsp:sp modelId="{3A554110-674B-46E2-A9FA-80EA93F41322}">
      <dsp:nvSpPr>
        <dsp:cNvPr id="0" name=""/>
        <dsp:cNvSpPr/>
      </dsp:nvSpPr>
      <dsp:spPr>
        <a:xfrm>
          <a:off x="4187808" y="0"/>
          <a:ext cx="1946895" cy="541019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s-CO" sz="1300" kern="1200" noProof="0">
              <a:solidFill>
                <a:schemeClr val="tx1"/>
              </a:solidFill>
            </a:rPr>
            <a:t>Usuarios Sofisticados</a:t>
          </a:r>
        </a:p>
      </dsp:txBody>
      <dsp:txXfrm>
        <a:off x="4187808" y="0"/>
        <a:ext cx="1946895" cy="1623059"/>
      </dsp:txXfrm>
    </dsp:sp>
    <dsp:sp modelId="{58901037-A716-487E-AE6B-89D57E734D68}">
      <dsp:nvSpPr>
        <dsp:cNvPr id="0" name=""/>
        <dsp:cNvSpPr/>
      </dsp:nvSpPr>
      <dsp:spPr>
        <a:xfrm>
          <a:off x="4382498" y="1624644"/>
          <a:ext cx="1557516" cy="163124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a:lnSpc>
              <a:spcPct val="90000"/>
            </a:lnSpc>
            <a:spcBef>
              <a:spcPct val="0"/>
            </a:spcBef>
            <a:spcAft>
              <a:spcPct val="35000"/>
            </a:spcAft>
            <a:buNone/>
          </a:pPr>
          <a:r>
            <a:rPr lang="es-CO" sz="1300" kern="1200" noProof="0" dirty="0" err="1">
              <a:solidFill>
                <a:schemeClr val="tx1"/>
              </a:solidFill>
            </a:rPr>
            <a:t>Interactuan</a:t>
          </a:r>
          <a:r>
            <a:rPr lang="es-CO" sz="1300" kern="1200" noProof="0" dirty="0">
              <a:solidFill>
                <a:schemeClr val="tx1"/>
              </a:solidFill>
            </a:rPr>
            <a:t> con el sistema sin usar una interfaz</a:t>
          </a:r>
        </a:p>
      </dsp:txBody>
      <dsp:txXfrm>
        <a:off x="4428116" y="1670262"/>
        <a:ext cx="1466280" cy="1540012"/>
      </dsp:txXfrm>
    </dsp:sp>
    <dsp:sp modelId="{E0FAE4FA-7CAE-4A2E-9FC0-C0BDB2BD275C}">
      <dsp:nvSpPr>
        <dsp:cNvPr id="0" name=""/>
        <dsp:cNvSpPr/>
      </dsp:nvSpPr>
      <dsp:spPr>
        <a:xfrm>
          <a:off x="4382498" y="3506855"/>
          <a:ext cx="1557516" cy="163124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a:lnSpc>
              <a:spcPct val="90000"/>
            </a:lnSpc>
            <a:spcBef>
              <a:spcPct val="0"/>
            </a:spcBef>
            <a:spcAft>
              <a:spcPct val="35000"/>
            </a:spcAft>
            <a:buNone/>
          </a:pPr>
          <a:r>
            <a:rPr lang="es-CO" sz="1300" kern="1200" noProof="0">
              <a:solidFill>
                <a:schemeClr val="tx1"/>
              </a:solidFill>
            </a:rPr>
            <a:t>Foman consultas</a:t>
          </a:r>
        </a:p>
      </dsp:txBody>
      <dsp:txXfrm>
        <a:off x="4428116" y="3552473"/>
        <a:ext cx="1466280" cy="1540012"/>
      </dsp:txXfrm>
    </dsp:sp>
    <dsp:sp modelId="{BA3E09DE-8288-42B7-A31E-A94529C873F3}">
      <dsp:nvSpPr>
        <dsp:cNvPr id="0" name=""/>
        <dsp:cNvSpPr/>
      </dsp:nvSpPr>
      <dsp:spPr>
        <a:xfrm>
          <a:off x="6280720" y="0"/>
          <a:ext cx="1946895" cy="541019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s-CO" sz="1300" kern="1200" noProof="0">
              <a:solidFill>
                <a:schemeClr val="tx1"/>
              </a:solidFill>
            </a:rPr>
            <a:t>Usuarios especializados</a:t>
          </a:r>
        </a:p>
      </dsp:txBody>
      <dsp:txXfrm>
        <a:off x="6280720" y="0"/>
        <a:ext cx="1946895" cy="1623059"/>
      </dsp:txXfrm>
    </dsp:sp>
    <dsp:sp modelId="{F989555B-0144-4616-91A0-1F9C922265F7}">
      <dsp:nvSpPr>
        <dsp:cNvPr id="0" name=""/>
        <dsp:cNvSpPr/>
      </dsp:nvSpPr>
      <dsp:spPr>
        <a:xfrm>
          <a:off x="6475410" y="1624644"/>
          <a:ext cx="1557516" cy="163124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a:lnSpc>
              <a:spcPct val="90000"/>
            </a:lnSpc>
            <a:spcBef>
              <a:spcPct val="0"/>
            </a:spcBef>
            <a:spcAft>
              <a:spcPct val="35000"/>
            </a:spcAft>
            <a:buNone/>
          </a:pPr>
          <a:r>
            <a:rPr lang="es-CO" sz="1300" kern="1200" noProof="0">
              <a:solidFill>
                <a:schemeClr val="tx1"/>
              </a:solidFill>
            </a:rPr>
            <a:t>Escriben aplicaciones de bases de datos especializadas</a:t>
          </a:r>
        </a:p>
      </dsp:txBody>
      <dsp:txXfrm>
        <a:off x="6521028" y="1670262"/>
        <a:ext cx="1466280" cy="1540012"/>
      </dsp:txXfrm>
    </dsp:sp>
    <dsp:sp modelId="{0D060A5C-4C3A-4EA7-ABA4-7F791BA6E247}">
      <dsp:nvSpPr>
        <dsp:cNvPr id="0" name=""/>
        <dsp:cNvSpPr/>
      </dsp:nvSpPr>
      <dsp:spPr>
        <a:xfrm>
          <a:off x="6475410" y="3506855"/>
          <a:ext cx="1557516" cy="163124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a:lnSpc>
              <a:spcPct val="90000"/>
            </a:lnSpc>
            <a:spcBef>
              <a:spcPct val="0"/>
            </a:spcBef>
            <a:spcAft>
              <a:spcPct val="35000"/>
            </a:spcAft>
            <a:buNone/>
          </a:pPr>
          <a:r>
            <a:rPr lang="es-CO" sz="1300" kern="1200" noProof="0" dirty="0">
              <a:solidFill>
                <a:schemeClr val="tx1"/>
              </a:solidFill>
            </a:rPr>
            <a:t>Sistemas que almacenan audio, sistemas de diseño asistido por computador</a:t>
          </a:r>
        </a:p>
      </dsp:txBody>
      <dsp:txXfrm>
        <a:off x="6521028" y="3552473"/>
        <a:ext cx="1466280" cy="1540012"/>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s-ES"/>
          </a:p>
        </p:txBody>
      </p:sp>
      <p:sp>
        <p:nvSpPr>
          <p:cNvPr id="3" name="2 Marcador de fecha"/>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1F2E96B7-0222-4F5E-ABB1-F539382A1F35}" type="datetimeFigureOut">
              <a:rPr lang="es-ES" smtClean="0"/>
              <a:t>29/08/2016</a:t>
            </a:fld>
            <a:endParaRPr lang="es-ES"/>
          </a:p>
        </p:txBody>
      </p:sp>
      <p:sp>
        <p:nvSpPr>
          <p:cNvPr id="4" name="3 Marcador de pie de página"/>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s-ES"/>
          </a:p>
        </p:txBody>
      </p:sp>
      <p:sp>
        <p:nvSpPr>
          <p:cNvPr id="5" name="4 Marcador de número de diapositiva"/>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3B994D2F-BA13-4309-89EC-875AF81C9966}" type="slidenum">
              <a:rPr lang="es-ES" smtClean="0"/>
              <a:t>‹Nº›</a:t>
            </a:fld>
            <a:endParaRPr lang="es-E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s-CO"/>
          </a:p>
        </p:txBody>
      </p:sp>
      <p:sp>
        <p:nvSpPr>
          <p:cNvPr id="3" name="2 Marcador de fecha"/>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566C2CC2-04C2-447D-BC32-D6455D12255E}" type="datetimeFigureOut">
              <a:rPr lang="en-US" smtClean="0"/>
              <a:pPr/>
              <a:t>8/29/2016</a:t>
            </a:fld>
            <a:endParaRPr lang="es-CO"/>
          </a:p>
        </p:txBody>
      </p:sp>
      <p:sp>
        <p:nvSpPr>
          <p:cNvPr id="4" name="3 Marcador de imagen de diapositiva"/>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es-CO"/>
          </a:p>
        </p:txBody>
      </p:sp>
      <p:sp>
        <p:nvSpPr>
          <p:cNvPr id="5" name="4 Marcador de notas"/>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5 Marcador de pie de página"/>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s-CO"/>
          </a:p>
        </p:txBody>
      </p:sp>
      <p:sp>
        <p:nvSpPr>
          <p:cNvPr id="7" name="6 Marcador de número de diapositiva"/>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9A0FB651-87BF-4729-82B5-4D7244BC88CE}" type="slidenum">
              <a:rPr lang="es-CO" smtClean="0"/>
              <a:pPr/>
              <a:t>‹Nº›</a:t>
            </a:fld>
            <a:endParaRPr lang="es-CO"/>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9A0FB651-87BF-4729-82B5-4D7244BC88CE}" type="slidenum">
              <a:rPr lang="es-CO" smtClean="0"/>
              <a:pPr/>
              <a:t>19</a:t>
            </a:fld>
            <a:endParaRPr lang="es-CO"/>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DB1A1633-9E36-42E1-B1F2-09F7D4701968}" type="datetimeFigureOut">
              <a:rPr lang="en-US" smtClean="0"/>
              <a:pPr/>
              <a:t>8/29/2016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00B790-B7AF-44D0-B8BC-A324C0E9ED8E}" type="slidenum">
              <a:rPr lang="en-US" smtClean="0"/>
              <a:pPr/>
              <a:t>‹Nº›</a:t>
            </a:fld>
            <a:endParaRPr lang="en-US"/>
          </a:p>
        </p:txBody>
      </p:sp>
    </p:spTree>
    <p:extLst>
      <p:ext uri="{BB962C8B-B14F-4D97-AF65-F5344CB8AC3E}">
        <p14:creationId xmlns:p14="http://schemas.microsoft.com/office/powerpoint/2010/main" val="2105143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DB1A1633-9E36-42E1-B1F2-09F7D4701968}" type="datetimeFigureOut">
              <a:rPr lang="en-US" smtClean="0"/>
              <a:pPr/>
              <a:t>8/29/2016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00B790-B7AF-44D0-B8BC-A324C0E9ED8E}" type="slidenum">
              <a:rPr lang="en-US" smtClean="0"/>
              <a:pPr/>
              <a:t>‹Nº›</a:t>
            </a:fld>
            <a:endParaRPr lang="en-US"/>
          </a:p>
        </p:txBody>
      </p:sp>
    </p:spTree>
    <p:extLst>
      <p:ext uri="{BB962C8B-B14F-4D97-AF65-F5344CB8AC3E}">
        <p14:creationId xmlns:p14="http://schemas.microsoft.com/office/powerpoint/2010/main" val="2809461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DB1A1633-9E36-42E1-B1F2-09F7D4701968}" type="datetimeFigureOut">
              <a:rPr lang="en-US" smtClean="0"/>
              <a:pPr/>
              <a:t>8/29/2016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00B790-B7AF-44D0-B8BC-A324C0E9ED8E}" type="slidenum">
              <a:rPr lang="en-US" smtClean="0"/>
              <a:pPr/>
              <a:t>‹Nº›</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927228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DB1A1633-9E36-42E1-B1F2-09F7D4701968}" type="datetimeFigureOut">
              <a:rPr lang="en-US" smtClean="0"/>
              <a:pPr/>
              <a:t>8/29/2016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00B790-B7AF-44D0-B8BC-A324C0E9ED8E}" type="slidenum">
              <a:rPr lang="en-US" smtClean="0"/>
              <a:pPr/>
              <a:t>‹Nº›</a:t>
            </a:fld>
            <a:endParaRPr lang="en-US"/>
          </a:p>
        </p:txBody>
      </p:sp>
    </p:spTree>
    <p:extLst>
      <p:ext uri="{BB962C8B-B14F-4D97-AF65-F5344CB8AC3E}">
        <p14:creationId xmlns:p14="http://schemas.microsoft.com/office/powerpoint/2010/main" val="2338770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DB1A1633-9E36-42E1-B1F2-09F7D4701968}" type="datetimeFigureOut">
              <a:rPr lang="en-US" smtClean="0"/>
              <a:pPr/>
              <a:t>8/29/2016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00B790-B7AF-44D0-B8BC-A324C0E9ED8E}" type="slidenum">
              <a:rPr lang="en-US" smtClean="0"/>
              <a:pPr/>
              <a:t>‹Nº›</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84262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DB1A1633-9E36-42E1-B1F2-09F7D4701968}" type="datetimeFigureOut">
              <a:rPr lang="en-US" smtClean="0"/>
              <a:pPr/>
              <a:t>8/29/2016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00B790-B7AF-44D0-B8BC-A324C0E9ED8E}" type="slidenum">
              <a:rPr lang="en-US" smtClean="0"/>
              <a:pPr/>
              <a:t>‹Nº›</a:t>
            </a:fld>
            <a:endParaRPr lang="en-US"/>
          </a:p>
        </p:txBody>
      </p:sp>
    </p:spTree>
    <p:extLst>
      <p:ext uri="{BB962C8B-B14F-4D97-AF65-F5344CB8AC3E}">
        <p14:creationId xmlns:p14="http://schemas.microsoft.com/office/powerpoint/2010/main" val="39889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B1A1633-9E36-42E1-B1F2-09F7D4701968}" type="datetimeFigureOut">
              <a:rPr lang="en-US" smtClean="0"/>
              <a:pPr/>
              <a:t>8/29/2016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00B790-B7AF-44D0-B8BC-A324C0E9ED8E}" type="slidenum">
              <a:rPr lang="en-US" smtClean="0"/>
              <a:pPr/>
              <a:t>‹Nº›</a:t>
            </a:fld>
            <a:endParaRPr lang="en-US"/>
          </a:p>
        </p:txBody>
      </p:sp>
    </p:spTree>
    <p:extLst>
      <p:ext uri="{BB962C8B-B14F-4D97-AF65-F5344CB8AC3E}">
        <p14:creationId xmlns:p14="http://schemas.microsoft.com/office/powerpoint/2010/main" val="18774898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B1A1633-9E36-42E1-B1F2-09F7D4701968}" type="datetimeFigureOut">
              <a:rPr lang="en-US" smtClean="0"/>
              <a:pPr/>
              <a:t>8/29/2016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00B790-B7AF-44D0-B8BC-A324C0E9ED8E}" type="slidenum">
              <a:rPr lang="en-US" smtClean="0"/>
              <a:pPr/>
              <a:t>‹Nº›</a:t>
            </a:fld>
            <a:endParaRPr lang="en-US"/>
          </a:p>
        </p:txBody>
      </p:sp>
    </p:spTree>
    <p:extLst>
      <p:ext uri="{BB962C8B-B14F-4D97-AF65-F5344CB8AC3E}">
        <p14:creationId xmlns:p14="http://schemas.microsoft.com/office/powerpoint/2010/main" val="3772384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B1A1633-9E36-42E1-B1F2-09F7D4701968}" type="datetimeFigureOut">
              <a:rPr lang="en-US" smtClean="0"/>
              <a:pPr/>
              <a:t>8/29/2016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00B790-B7AF-44D0-B8BC-A324C0E9ED8E}" type="slidenum">
              <a:rPr lang="en-US" smtClean="0"/>
              <a:pPr/>
              <a:t>‹Nº›</a:t>
            </a:fld>
            <a:endParaRPr lang="en-US"/>
          </a:p>
        </p:txBody>
      </p:sp>
    </p:spTree>
    <p:extLst>
      <p:ext uri="{BB962C8B-B14F-4D97-AF65-F5344CB8AC3E}">
        <p14:creationId xmlns:p14="http://schemas.microsoft.com/office/powerpoint/2010/main" val="671177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DB1A1633-9E36-42E1-B1F2-09F7D4701968}" type="datetimeFigureOut">
              <a:rPr lang="en-US" smtClean="0"/>
              <a:pPr/>
              <a:t>8/29/2016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00B790-B7AF-44D0-B8BC-A324C0E9ED8E}" type="slidenum">
              <a:rPr lang="en-US" smtClean="0"/>
              <a:pPr/>
              <a:t>‹Nº›</a:t>
            </a:fld>
            <a:endParaRPr lang="en-US"/>
          </a:p>
        </p:txBody>
      </p:sp>
    </p:spTree>
    <p:extLst>
      <p:ext uri="{BB962C8B-B14F-4D97-AF65-F5344CB8AC3E}">
        <p14:creationId xmlns:p14="http://schemas.microsoft.com/office/powerpoint/2010/main" val="951858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B1A1633-9E36-42E1-B1F2-09F7D4701968}" type="datetimeFigureOut">
              <a:rPr lang="en-US" smtClean="0"/>
              <a:pPr/>
              <a:t>8/29/2016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00B790-B7AF-44D0-B8BC-A324C0E9ED8E}" type="slidenum">
              <a:rPr lang="en-US" smtClean="0"/>
              <a:pPr/>
              <a:t>‹Nº›</a:t>
            </a:fld>
            <a:endParaRPr lang="en-US"/>
          </a:p>
        </p:txBody>
      </p:sp>
    </p:spTree>
    <p:extLst>
      <p:ext uri="{BB962C8B-B14F-4D97-AF65-F5344CB8AC3E}">
        <p14:creationId xmlns:p14="http://schemas.microsoft.com/office/powerpoint/2010/main" val="2431401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B1A1633-9E36-42E1-B1F2-09F7D4701968}" type="datetimeFigureOut">
              <a:rPr lang="en-US" smtClean="0"/>
              <a:pPr/>
              <a:t>8/29/2016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00B790-B7AF-44D0-B8BC-A324C0E9ED8E}" type="slidenum">
              <a:rPr lang="en-US" smtClean="0"/>
              <a:pPr/>
              <a:t>‹Nº›</a:t>
            </a:fld>
            <a:endParaRPr lang="en-US"/>
          </a:p>
        </p:txBody>
      </p:sp>
    </p:spTree>
    <p:extLst>
      <p:ext uri="{BB962C8B-B14F-4D97-AF65-F5344CB8AC3E}">
        <p14:creationId xmlns:p14="http://schemas.microsoft.com/office/powerpoint/2010/main" val="1859281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DB1A1633-9E36-42E1-B1F2-09F7D4701968}" type="datetimeFigureOut">
              <a:rPr lang="en-US" smtClean="0"/>
              <a:pPr/>
              <a:t>8/29/2016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00B790-B7AF-44D0-B8BC-A324C0E9ED8E}" type="slidenum">
              <a:rPr lang="en-US" smtClean="0"/>
              <a:pPr/>
              <a:t>‹Nº›</a:t>
            </a:fld>
            <a:endParaRPr lang="en-US"/>
          </a:p>
        </p:txBody>
      </p:sp>
    </p:spTree>
    <p:extLst>
      <p:ext uri="{BB962C8B-B14F-4D97-AF65-F5344CB8AC3E}">
        <p14:creationId xmlns:p14="http://schemas.microsoft.com/office/powerpoint/2010/main" val="2807054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1A1633-9E36-42E1-B1F2-09F7D4701968}" type="datetimeFigureOut">
              <a:rPr lang="en-US" smtClean="0"/>
              <a:pPr/>
              <a:t>8/29/2016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00B790-B7AF-44D0-B8BC-A324C0E9ED8E}" type="slidenum">
              <a:rPr lang="en-US" smtClean="0"/>
              <a:pPr/>
              <a:t>‹Nº›</a:t>
            </a:fld>
            <a:endParaRPr lang="en-US"/>
          </a:p>
        </p:txBody>
      </p:sp>
    </p:spTree>
    <p:extLst>
      <p:ext uri="{BB962C8B-B14F-4D97-AF65-F5344CB8AC3E}">
        <p14:creationId xmlns:p14="http://schemas.microsoft.com/office/powerpoint/2010/main" val="1721463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Editar el estilo de texto del patrón</a:t>
            </a:r>
          </a:p>
        </p:txBody>
      </p:sp>
      <p:sp>
        <p:nvSpPr>
          <p:cNvPr id="5" name="Date Placeholder 4"/>
          <p:cNvSpPr>
            <a:spLocks noGrp="1"/>
          </p:cNvSpPr>
          <p:nvPr>
            <p:ph type="dt" sz="half" idx="10"/>
          </p:nvPr>
        </p:nvSpPr>
        <p:spPr/>
        <p:txBody>
          <a:bodyPr/>
          <a:lstStyle/>
          <a:p>
            <a:fld id="{DB1A1633-9E36-42E1-B1F2-09F7D4701968}" type="datetimeFigureOut">
              <a:rPr lang="en-US" smtClean="0"/>
              <a:pPr/>
              <a:t>8/29/2016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00B790-B7AF-44D0-B8BC-A324C0E9ED8E}" type="slidenum">
              <a:rPr lang="en-US" smtClean="0"/>
              <a:pPr/>
              <a:t>‹Nº›</a:t>
            </a:fld>
            <a:endParaRPr lang="en-US"/>
          </a:p>
        </p:txBody>
      </p:sp>
    </p:spTree>
    <p:extLst>
      <p:ext uri="{BB962C8B-B14F-4D97-AF65-F5344CB8AC3E}">
        <p14:creationId xmlns:p14="http://schemas.microsoft.com/office/powerpoint/2010/main" val="3158292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DB1A1633-9E36-42E1-B1F2-09F7D4701968}" type="datetimeFigureOut">
              <a:rPr lang="en-US" smtClean="0"/>
              <a:pPr/>
              <a:t>8/29/2016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00B790-B7AF-44D0-B8BC-A324C0E9ED8E}" type="slidenum">
              <a:rPr lang="en-US" smtClean="0"/>
              <a:pPr/>
              <a:t>‹Nº›</a:t>
            </a:fld>
            <a:endParaRPr lang="en-US"/>
          </a:p>
        </p:txBody>
      </p:sp>
    </p:spTree>
    <p:extLst>
      <p:ext uri="{BB962C8B-B14F-4D97-AF65-F5344CB8AC3E}">
        <p14:creationId xmlns:p14="http://schemas.microsoft.com/office/powerpoint/2010/main" val="1953551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B1A1633-9E36-42E1-B1F2-09F7D4701968}" type="datetimeFigureOut">
              <a:rPr lang="en-US" smtClean="0"/>
              <a:pPr/>
              <a:t>8/29/2016</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7000B790-B7AF-44D0-B8BC-A324C0E9ED8E}" type="slidenum">
              <a:rPr lang="en-US" smtClean="0"/>
              <a:pPr/>
              <a:t>‹Nº›</a:t>
            </a:fld>
            <a:endParaRPr lang="en-US"/>
          </a:p>
        </p:txBody>
      </p:sp>
    </p:spTree>
    <p:extLst>
      <p:ext uri="{BB962C8B-B14F-4D97-AF65-F5344CB8AC3E}">
        <p14:creationId xmlns:p14="http://schemas.microsoft.com/office/powerpoint/2010/main" val="3966526179"/>
      </p:ext>
    </p:extLst>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 id="2147484045" r:id="rId13"/>
    <p:sldLayoutId id="2147484046" r:id="rId14"/>
    <p:sldLayoutId id="2147484047" r:id="rId15"/>
    <p:sldLayoutId id="214748404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n-US" dirty="0"/>
              <a:t>Base de </a:t>
            </a:r>
            <a:r>
              <a:rPr lang="es-CO" dirty="0"/>
              <a:t>Datos</a:t>
            </a:r>
          </a:p>
        </p:txBody>
      </p:sp>
      <p:sp>
        <p:nvSpPr>
          <p:cNvPr id="3" name="2 Subtítulo"/>
          <p:cNvSpPr>
            <a:spLocks noGrp="1"/>
          </p:cNvSpPr>
          <p:nvPr>
            <p:ph type="subTitle" idx="1"/>
          </p:nvPr>
        </p:nvSpPr>
        <p:spPr>
          <a:xfrm>
            <a:off x="1130595" y="4050834"/>
            <a:ext cx="6108405" cy="1096899"/>
          </a:xfrm>
        </p:spPr>
        <p:txBody>
          <a:bodyPr>
            <a:normAutofit/>
          </a:bodyPr>
          <a:lstStyle/>
          <a:p>
            <a:r>
              <a:rPr lang="es-CO" dirty="0" err="1"/>
              <a:t>Ing</a:t>
            </a:r>
            <a:r>
              <a:rPr lang="en-US" dirty="0"/>
              <a:t>. Miguel Velandia Feria</a:t>
            </a:r>
          </a:p>
          <a:p>
            <a:r>
              <a:rPr lang="es-CO" dirty="0" err="1"/>
              <a:t>Corporacion</a:t>
            </a:r>
            <a:r>
              <a:rPr lang="es-CO" dirty="0"/>
              <a:t> Unificada Nacional De Educación Superior </a:t>
            </a:r>
            <a:r>
              <a:rPr lang="es-CO" dirty="0" err="1"/>
              <a:t>CUN</a:t>
            </a:r>
            <a:endParaRPr lang="es-CO"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n-US" dirty="0" err="1"/>
              <a:t>Otros</a:t>
            </a:r>
            <a:r>
              <a:rPr lang="en-US" dirty="0"/>
              <a:t> </a:t>
            </a:r>
            <a:r>
              <a:rPr lang="en-US" dirty="0" err="1"/>
              <a:t>Modelos</a:t>
            </a:r>
            <a:r>
              <a:rPr lang="en-US" dirty="0"/>
              <a:t> de </a:t>
            </a:r>
            <a:r>
              <a:rPr lang="en-US" dirty="0" err="1"/>
              <a:t>Datos</a:t>
            </a:r>
            <a:endParaRPr lang="es-CO" dirty="0"/>
          </a:p>
        </p:txBody>
      </p:sp>
      <p:sp>
        <p:nvSpPr>
          <p:cNvPr id="3" name="2 Marcador de contenido"/>
          <p:cNvSpPr>
            <a:spLocks noGrp="1"/>
          </p:cNvSpPr>
          <p:nvPr>
            <p:ph idx="1"/>
          </p:nvPr>
        </p:nvSpPr>
        <p:spPr/>
        <p:txBody>
          <a:bodyPr/>
          <a:lstStyle/>
          <a:p>
            <a:r>
              <a:rPr lang="en-US" b="1" i="1" dirty="0" err="1"/>
              <a:t>Modelo</a:t>
            </a:r>
            <a:r>
              <a:rPr lang="en-US" b="1" i="1" dirty="0"/>
              <a:t> de </a:t>
            </a:r>
            <a:r>
              <a:rPr lang="en-US" b="1" i="1" dirty="0" err="1"/>
              <a:t>datos</a:t>
            </a:r>
            <a:r>
              <a:rPr lang="en-US" b="1" i="1" dirty="0"/>
              <a:t> de red</a:t>
            </a:r>
          </a:p>
          <a:p>
            <a:pPr lvl="1" algn="just"/>
            <a:r>
              <a:rPr lang="es-ES" dirty="0"/>
              <a:t>representa los datos mediante colecciones de registros y sus relaciones se representan por medio de ligas o enlaces, los cuales pueden verse como punteros</a:t>
            </a:r>
          </a:p>
          <a:p>
            <a:endParaRPr lang="en-US" dirty="0"/>
          </a:p>
          <a:p>
            <a:endParaRPr lang="en-US" dirty="0"/>
          </a:p>
          <a:p>
            <a:endParaRPr lang="en-US" dirty="0"/>
          </a:p>
          <a:p>
            <a:endParaRPr lang="en-US" dirty="0"/>
          </a:p>
          <a:p>
            <a:endParaRPr lang="es-CO" dirty="0"/>
          </a:p>
        </p:txBody>
      </p:sp>
      <p:pic>
        <p:nvPicPr>
          <p:cNvPr id="4" name="Picture 3"/>
          <p:cNvPicPr>
            <a:picLocks noChangeAspect="1" noChangeArrowheads="1"/>
          </p:cNvPicPr>
          <p:nvPr/>
        </p:nvPicPr>
        <p:blipFill>
          <a:blip r:embed="rId2"/>
          <a:srcRect/>
          <a:stretch>
            <a:fillRect/>
          </a:stretch>
        </p:blipFill>
        <p:spPr bwMode="auto">
          <a:xfrm>
            <a:off x="1908175" y="3860800"/>
            <a:ext cx="5543550" cy="8636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8229600" cy="1143000"/>
          </a:xfrm>
        </p:spPr>
        <p:txBody>
          <a:bodyPr/>
          <a:lstStyle/>
          <a:p>
            <a:pPr algn="ctr"/>
            <a:r>
              <a:rPr lang="en-US" dirty="0" err="1"/>
              <a:t>Otros</a:t>
            </a:r>
            <a:r>
              <a:rPr lang="en-US" dirty="0"/>
              <a:t> </a:t>
            </a:r>
            <a:r>
              <a:rPr lang="en-US" dirty="0" err="1"/>
              <a:t>Modelos</a:t>
            </a:r>
            <a:r>
              <a:rPr lang="en-US" dirty="0"/>
              <a:t> de </a:t>
            </a:r>
            <a:r>
              <a:rPr lang="en-US" dirty="0" err="1"/>
              <a:t>Datos</a:t>
            </a:r>
            <a:endParaRPr lang="es-CO" dirty="0"/>
          </a:p>
        </p:txBody>
      </p:sp>
      <p:sp>
        <p:nvSpPr>
          <p:cNvPr id="3" name="2 Marcador de contenido"/>
          <p:cNvSpPr>
            <a:spLocks noGrp="1"/>
          </p:cNvSpPr>
          <p:nvPr>
            <p:ph idx="1"/>
          </p:nvPr>
        </p:nvSpPr>
        <p:spPr>
          <a:xfrm>
            <a:off x="457200" y="1447800"/>
            <a:ext cx="8229600" cy="4389120"/>
          </a:xfrm>
        </p:spPr>
        <p:txBody>
          <a:bodyPr/>
          <a:lstStyle/>
          <a:p>
            <a:r>
              <a:rPr lang="en-US" b="1" i="1" dirty="0" err="1"/>
              <a:t>Modelo</a:t>
            </a:r>
            <a:r>
              <a:rPr lang="en-US" b="1" i="1" dirty="0"/>
              <a:t>  de </a:t>
            </a:r>
            <a:r>
              <a:rPr lang="en-US" b="1" i="1" dirty="0" err="1"/>
              <a:t>datos</a:t>
            </a:r>
            <a:r>
              <a:rPr lang="en-US" b="1" i="1" dirty="0"/>
              <a:t>  </a:t>
            </a:r>
            <a:r>
              <a:rPr lang="en-US" b="1" i="1" dirty="0" err="1"/>
              <a:t>jerarquico</a:t>
            </a:r>
            <a:endParaRPr lang="en-US" b="1" i="1" dirty="0"/>
          </a:p>
          <a:p>
            <a:pPr lvl="1" algn="just"/>
            <a:r>
              <a:rPr lang="es-ES" dirty="0"/>
              <a:t>En este tipo de modelos la organización se establece en forma de árbol, donde la raíz es un nodo ficticio. Así tenemos que, una base de datos jerárquica es una colección de árboles</a:t>
            </a:r>
            <a:endParaRPr lang="en-US" dirty="0"/>
          </a:p>
          <a:p>
            <a:endParaRPr lang="es-CO" dirty="0"/>
          </a:p>
        </p:txBody>
      </p:sp>
      <p:sp>
        <p:nvSpPr>
          <p:cNvPr id="4" name="3 Rectángulo"/>
          <p:cNvSpPr/>
          <p:nvPr/>
        </p:nvSpPr>
        <p:spPr>
          <a:xfrm>
            <a:off x="3106053" y="3244334"/>
            <a:ext cx="184731" cy="369332"/>
          </a:xfrm>
          <a:prstGeom prst="rect">
            <a:avLst/>
          </a:prstGeom>
        </p:spPr>
        <p:txBody>
          <a:bodyPr wrap="none">
            <a:spAutoFit/>
          </a:bodyPr>
          <a:lstStyle/>
          <a:p>
            <a:endParaRPr lang="en-US" dirty="0"/>
          </a:p>
        </p:txBody>
      </p:sp>
      <p:pic>
        <p:nvPicPr>
          <p:cNvPr id="2051" name="Picture 3"/>
          <p:cNvPicPr>
            <a:picLocks noChangeAspect="1" noChangeArrowheads="1"/>
          </p:cNvPicPr>
          <p:nvPr/>
        </p:nvPicPr>
        <p:blipFill>
          <a:blip r:embed="rId2"/>
          <a:srcRect/>
          <a:stretch>
            <a:fillRect/>
          </a:stretch>
        </p:blipFill>
        <p:spPr bwMode="auto">
          <a:xfrm>
            <a:off x="2176463" y="3533775"/>
            <a:ext cx="4791075" cy="271462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CO"/>
          </a:p>
        </p:txBody>
      </p:sp>
      <p:sp>
        <p:nvSpPr>
          <p:cNvPr id="3" name="2 Marcador de contenido"/>
          <p:cNvSpPr>
            <a:spLocks noGrp="1"/>
          </p:cNvSpPr>
          <p:nvPr>
            <p:ph idx="1"/>
          </p:nvPr>
        </p:nvSpPr>
        <p:spPr/>
        <p:txBody>
          <a:bodyPr/>
          <a:lstStyle/>
          <a:p>
            <a:endParaRPr lang="es-CO"/>
          </a:p>
        </p:txBody>
      </p:sp>
      <p:grpSp>
        <p:nvGrpSpPr>
          <p:cNvPr id="4" name="Group 3"/>
          <p:cNvGrpSpPr>
            <a:grpSpLocks/>
          </p:cNvGrpSpPr>
          <p:nvPr/>
        </p:nvGrpSpPr>
        <p:grpSpPr bwMode="auto">
          <a:xfrm>
            <a:off x="533400" y="1524000"/>
            <a:ext cx="8001000" cy="4500563"/>
            <a:chOff x="288" y="1008"/>
            <a:chExt cx="5040" cy="2835"/>
          </a:xfrm>
        </p:grpSpPr>
        <p:sp>
          <p:nvSpPr>
            <p:cNvPr id="5" name="Text Box 4"/>
            <p:cNvSpPr txBox="1">
              <a:spLocks noChangeArrowheads="1"/>
            </p:cNvSpPr>
            <p:nvPr/>
          </p:nvSpPr>
          <p:spPr bwMode="auto">
            <a:xfrm>
              <a:off x="2256" y="1008"/>
              <a:ext cx="1008" cy="410"/>
            </a:xfrm>
            <a:prstGeom prst="rect">
              <a:avLst/>
            </a:prstGeom>
            <a:solidFill>
              <a:srgbClr val="66FFFF"/>
            </a:solidFill>
            <a:ln w="9525">
              <a:solidFill>
                <a:schemeClr val="accent2"/>
              </a:solidFill>
              <a:miter lim="800000"/>
              <a:headEnd/>
              <a:tailEnd/>
            </a:ln>
          </p:spPr>
          <p:txBody>
            <a:bodyPr>
              <a:spAutoFit/>
            </a:bodyPr>
            <a:lstStyle/>
            <a:p>
              <a:pPr algn="ctr" eaLnBrk="0" hangingPunct="0">
                <a:spcBef>
                  <a:spcPct val="50000"/>
                </a:spcBef>
              </a:pPr>
              <a:r>
                <a:rPr lang="es-ES_tradnl" b="1">
                  <a:latin typeface="Times New Roman" pitchFamily="18" charset="0"/>
                </a:rPr>
                <a:t>Jefe de Supervisores</a:t>
              </a:r>
            </a:p>
          </p:txBody>
        </p:sp>
        <p:sp>
          <p:nvSpPr>
            <p:cNvPr id="6" name="AutoShape 5"/>
            <p:cNvSpPr>
              <a:spLocks noChangeArrowheads="1"/>
            </p:cNvSpPr>
            <p:nvPr/>
          </p:nvSpPr>
          <p:spPr bwMode="auto">
            <a:xfrm>
              <a:off x="1392" y="3072"/>
              <a:ext cx="912" cy="768"/>
            </a:xfrm>
            <a:prstGeom prst="roundRect">
              <a:avLst>
                <a:gd name="adj" fmla="val 16667"/>
              </a:avLst>
            </a:prstGeom>
            <a:solidFill>
              <a:srgbClr val="FF7C80"/>
            </a:solidFill>
            <a:ln w="9525">
              <a:solidFill>
                <a:schemeClr val="tx1"/>
              </a:solidFill>
              <a:round/>
              <a:headEnd/>
              <a:tailEnd/>
            </a:ln>
          </p:spPr>
          <p:txBody>
            <a:bodyPr wrap="none" anchor="ctr"/>
            <a:lstStyle/>
            <a:p>
              <a:endParaRPr lang="es-CO"/>
            </a:p>
          </p:txBody>
        </p:sp>
        <p:sp>
          <p:nvSpPr>
            <p:cNvPr id="7" name="AutoShape 6"/>
            <p:cNvSpPr>
              <a:spLocks noChangeArrowheads="1"/>
            </p:cNvSpPr>
            <p:nvPr/>
          </p:nvSpPr>
          <p:spPr bwMode="auto">
            <a:xfrm>
              <a:off x="4608" y="3060"/>
              <a:ext cx="624" cy="768"/>
            </a:xfrm>
            <a:prstGeom prst="roundRect">
              <a:avLst>
                <a:gd name="adj" fmla="val 16667"/>
              </a:avLst>
            </a:prstGeom>
            <a:solidFill>
              <a:srgbClr val="FF7C80"/>
            </a:solidFill>
            <a:ln w="9525">
              <a:solidFill>
                <a:schemeClr val="tx1"/>
              </a:solidFill>
              <a:round/>
              <a:headEnd/>
              <a:tailEnd/>
            </a:ln>
          </p:spPr>
          <p:txBody>
            <a:bodyPr wrap="none" anchor="ctr"/>
            <a:lstStyle/>
            <a:p>
              <a:endParaRPr lang="es-CO"/>
            </a:p>
          </p:txBody>
        </p:sp>
        <p:sp>
          <p:nvSpPr>
            <p:cNvPr id="8" name="AutoShape 7"/>
            <p:cNvSpPr>
              <a:spLocks noChangeArrowheads="1"/>
            </p:cNvSpPr>
            <p:nvPr/>
          </p:nvSpPr>
          <p:spPr bwMode="auto">
            <a:xfrm>
              <a:off x="2544" y="3072"/>
              <a:ext cx="659" cy="768"/>
            </a:xfrm>
            <a:prstGeom prst="roundRect">
              <a:avLst>
                <a:gd name="adj" fmla="val 16667"/>
              </a:avLst>
            </a:prstGeom>
            <a:solidFill>
              <a:srgbClr val="FF7C80"/>
            </a:solidFill>
            <a:ln w="9525">
              <a:solidFill>
                <a:schemeClr val="tx1"/>
              </a:solidFill>
              <a:round/>
              <a:headEnd/>
              <a:tailEnd/>
            </a:ln>
          </p:spPr>
          <p:txBody>
            <a:bodyPr wrap="none" anchor="ctr"/>
            <a:lstStyle/>
            <a:p>
              <a:endParaRPr lang="es-CO"/>
            </a:p>
          </p:txBody>
        </p:sp>
        <p:sp>
          <p:nvSpPr>
            <p:cNvPr id="9" name="AutoShape 8"/>
            <p:cNvSpPr>
              <a:spLocks noChangeArrowheads="1"/>
            </p:cNvSpPr>
            <p:nvPr/>
          </p:nvSpPr>
          <p:spPr bwMode="auto">
            <a:xfrm>
              <a:off x="288" y="3072"/>
              <a:ext cx="960" cy="768"/>
            </a:xfrm>
            <a:prstGeom prst="roundRect">
              <a:avLst>
                <a:gd name="adj" fmla="val 16667"/>
              </a:avLst>
            </a:prstGeom>
            <a:solidFill>
              <a:srgbClr val="FF7C80"/>
            </a:solidFill>
            <a:ln w="9525">
              <a:solidFill>
                <a:schemeClr val="tx1"/>
              </a:solidFill>
              <a:round/>
              <a:headEnd/>
              <a:tailEnd/>
            </a:ln>
          </p:spPr>
          <p:txBody>
            <a:bodyPr wrap="none" anchor="ctr"/>
            <a:lstStyle/>
            <a:p>
              <a:endParaRPr lang="es-CO"/>
            </a:p>
          </p:txBody>
        </p:sp>
        <p:sp>
          <p:nvSpPr>
            <p:cNvPr id="10" name="AutoShape 9"/>
            <p:cNvSpPr>
              <a:spLocks noChangeArrowheads="1"/>
            </p:cNvSpPr>
            <p:nvPr/>
          </p:nvSpPr>
          <p:spPr bwMode="auto">
            <a:xfrm>
              <a:off x="816" y="1968"/>
              <a:ext cx="912" cy="672"/>
            </a:xfrm>
            <a:prstGeom prst="roundRect">
              <a:avLst>
                <a:gd name="adj" fmla="val 16667"/>
              </a:avLst>
            </a:prstGeom>
            <a:solidFill>
              <a:schemeClr val="accent1"/>
            </a:solidFill>
            <a:ln w="9525">
              <a:solidFill>
                <a:schemeClr val="tx1"/>
              </a:solidFill>
              <a:round/>
              <a:headEnd/>
              <a:tailEnd/>
            </a:ln>
          </p:spPr>
          <p:txBody>
            <a:bodyPr wrap="none" anchor="ctr"/>
            <a:lstStyle/>
            <a:p>
              <a:endParaRPr lang="es-CO"/>
            </a:p>
          </p:txBody>
        </p:sp>
        <p:sp>
          <p:nvSpPr>
            <p:cNvPr id="11" name="Text Box 10"/>
            <p:cNvSpPr txBox="1">
              <a:spLocks noChangeArrowheads="1"/>
            </p:cNvSpPr>
            <p:nvPr/>
          </p:nvSpPr>
          <p:spPr bwMode="auto">
            <a:xfrm>
              <a:off x="864" y="2016"/>
              <a:ext cx="864" cy="579"/>
            </a:xfrm>
            <a:prstGeom prst="rect">
              <a:avLst/>
            </a:prstGeom>
            <a:noFill/>
            <a:ln w="9525">
              <a:noFill/>
              <a:miter lim="800000"/>
              <a:headEnd/>
              <a:tailEnd/>
            </a:ln>
          </p:spPr>
          <p:txBody>
            <a:bodyPr>
              <a:spAutoFit/>
            </a:bodyPr>
            <a:lstStyle/>
            <a:p>
              <a:pPr eaLnBrk="0" hangingPunct="0">
                <a:spcBef>
                  <a:spcPct val="50000"/>
                </a:spcBef>
                <a:buFontTx/>
                <a:buChar char="•"/>
              </a:pPr>
              <a:r>
                <a:rPr lang="es-ES_tradnl">
                  <a:latin typeface="Times New Roman" pitchFamily="18" charset="0"/>
                </a:rPr>
                <a:t>Pérez</a:t>
              </a:r>
            </a:p>
            <a:p>
              <a:pPr eaLnBrk="0" hangingPunct="0">
                <a:lnSpc>
                  <a:spcPct val="50000"/>
                </a:lnSpc>
                <a:spcBef>
                  <a:spcPct val="50000"/>
                </a:spcBef>
                <a:buFontTx/>
                <a:buChar char="•"/>
              </a:pPr>
              <a:r>
                <a:rPr lang="es-ES_tradnl">
                  <a:latin typeface="Times New Roman" pitchFamily="18" charset="0"/>
                </a:rPr>
                <a:t>Químico</a:t>
              </a:r>
            </a:p>
            <a:p>
              <a:pPr eaLnBrk="0" hangingPunct="0">
                <a:lnSpc>
                  <a:spcPct val="50000"/>
                </a:lnSpc>
                <a:spcBef>
                  <a:spcPct val="50000"/>
                </a:spcBef>
                <a:buFontTx/>
                <a:buChar char="•"/>
              </a:pPr>
              <a:r>
                <a:rPr lang="es-ES_tradnl">
                  <a:latin typeface="Times New Roman" pitchFamily="18" charset="0"/>
                </a:rPr>
                <a:t>Nivel 4</a:t>
              </a:r>
            </a:p>
          </p:txBody>
        </p:sp>
        <p:sp>
          <p:nvSpPr>
            <p:cNvPr id="12" name="AutoShape 11"/>
            <p:cNvSpPr>
              <a:spLocks noChangeArrowheads="1"/>
            </p:cNvSpPr>
            <p:nvPr/>
          </p:nvSpPr>
          <p:spPr bwMode="auto">
            <a:xfrm>
              <a:off x="2304" y="1968"/>
              <a:ext cx="912" cy="672"/>
            </a:xfrm>
            <a:prstGeom prst="roundRect">
              <a:avLst>
                <a:gd name="adj" fmla="val 16667"/>
              </a:avLst>
            </a:prstGeom>
            <a:solidFill>
              <a:schemeClr val="accent1"/>
            </a:solidFill>
            <a:ln w="9525">
              <a:solidFill>
                <a:schemeClr val="tx1"/>
              </a:solidFill>
              <a:round/>
              <a:headEnd/>
              <a:tailEnd/>
            </a:ln>
          </p:spPr>
          <p:txBody>
            <a:bodyPr wrap="none" anchor="ctr"/>
            <a:lstStyle/>
            <a:p>
              <a:endParaRPr lang="es-CO"/>
            </a:p>
          </p:txBody>
        </p:sp>
        <p:sp>
          <p:nvSpPr>
            <p:cNvPr id="13" name="AutoShape 12"/>
            <p:cNvSpPr>
              <a:spLocks noChangeArrowheads="1"/>
            </p:cNvSpPr>
            <p:nvPr/>
          </p:nvSpPr>
          <p:spPr bwMode="auto">
            <a:xfrm>
              <a:off x="3648" y="1968"/>
              <a:ext cx="1008" cy="672"/>
            </a:xfrm>
            <a:prstGeom prst="roundRect">
              <a:avLst>
                <a:gd name="adj" fmla="val 16667"/>
              </a:avLst>
            </a:prstGeom>
            <a:solidFill>
              <a:schemeClr val="accent1"/>
            </a:solidFill>
            <a:ln w="9525">
              <a:solidFill>
                <a:schemeClr val="tx1"/>
              </a:solidFill>
              <a:round/>
              <a:headEnd/>
              <a:tailEnd/>
            </a:ln>
          </p:spPr>
          <p:txBody>
            <a:bodyPr wrap="none" anchor="ctr"/>
            <a:lstStyle/>
            <a:p>
              <a:endParaRPr lang="es-CO"/>
            </a:p>
          </p:txBody>
        </p:sp>
        <p:sp>
          <p:nvSpPr>
            <p:cNvPr id="14" name="Text Box 13"/>
            <p:cNvSpPr txBox="1">
              <a:spLocks noChangeArrowheads="1"/>
            </p:cNvSpPr>
            <p:nvPr/>
          </p:nvSpPr>
          <p:spPr bwMode="auto">
            <a:xfrm>
              <a:off x="2352" y="2013"/>
              <a:ext cx="864" cy="579"/>
            </a:xfrm>
            <a:prstGeom prst="rect">
              <a:avLst/>
            </a:prstGeom>
            <a:noFill/>
            <a:ln w="9525">
              <a:noFill/>
              <a:miter lim="800000"/>
              <a:headEnd/>
              <a:tailEnd/>
            </a:ln>
          </p:spPr>
          <p:txBody>
            <a:bodyPr>
              <a:spAutoFit/>
            </a:bodyPr>
            <a:lstStyle/>
            <a:p>
              <a:pPr eaLnBrk="0" hangingPunct="0">
                <a:spcBef>
                  <a:spcPct val="50000"/>
                </a:spcBef>
                <a:buFontTx/>
                <a:buChar char="•"/>
              </a:pPr>
              <a:r>
                <a:rPr lang="es-ES_tradnl">
                  <a:latin typeface="Times New Roman" pitchFamily="18" charset="0"/>
                </a:rPr>
                <a:t>Ramírez</a:t>
              </a:r>
            </a:p>
            <a:p>
              <a:pPr eaLnBrk="0" hangingPunct="0">
                <a:lnSpc>
                  <a:spcPct val="50000"/>
                </a:lnSpc>
                <a:spcBef>
                  <a:spcPct val="50000"/>
                </a:spcBef>
                <a:buFontTx/>
                <a:buChar char="•"/>
              </a:pPr>
              <a:r>
                <a:rPr lang="es-ES_tradnl">
                  <a:latin typeface="Times New Roman" pitchFamily="18" charset="0"/>
                </a:rPr>
                <a:t>Sistemas</a:t>
              </a:r>
            </a:p>
            <a:p>
              <a:pPr eaLnBrk="0" hangingPunct="0">
                <a:lnSpc>
                  <a:spcPct val="50000"/>
                </a:lnSpc>
                <a:spcBef>
                  <a:spcPct val="50000"/>
                </a:spcBef>
                <a:buFontTx/>
                <a:buChar char="•"/>
              </a:pPr>
              <a:r>
                <a:rPr lang="es-ES_tradnl">
                  <a:latin typeface="Times New Roman" pitchFamily="18" charset="0"/>
                </a:rPr>
                <a:t>Nivel 8</a:t>
              </a:r>
            </a:p>
          </p:txBody>
        </p:sp>
        <p:sp>
          <p:nvSpPr>
            <p:cNvPr id="15" name="Text Box 14"/>
            <p:cNvSpPr txBox="1">
              <a:spLocks noChangeArrowheads="1"/>
            </p:cNvSpPr>
            <p:nvPr/>
          </p:nvSpPr>
          <p:spPr bwMode="auto">
            <a:xfrm>
              <a:off x="3696" y="2033"/>
              <a:ext cx="864" cy="559"/>
            </a:xfrm>
            <a:prstGeom prst="rect">
              <a:avLst/>
            </a:prstGeom>
            <a:noFill/>
            <a:ln w="9525">
              <a:noFill/>
              <a:miter lim="800000"/>
              <a:headEnd/>
              <a:tailEnd/>
            </a:ln>
          </p:spPr>
          <p:txBody>
            <a:bodyPr>
              <a:spAutoFit/>
            </a:bodyPr>
            <a:lstStyle/>
            <a:p>
              <a:pPr eaLnBrk="0" hangingPunct="0">
                <a:spcBef>
                  <a:spcPct val="50000"/>
                </a:spcBef>
                <a:buFontTx/>
                <a:buChar char="•"/>
              </a:pPr>
              <a:r>
                <a:rPr lang="es-ES_tradnl">
                  <a:latin typeface="Times New Roman" pitchFamily="18" charset="0"/>
                </a:rPr>
                <a:t>Moreno</a:t>
              </a:r>
            </a:p>
            <a:p>
              <a:pPr eaLnBrk="0" hangingPunct="0">
                <a:lnSpc>
                  <a:spcPct val="50000"/>
                </a:lnSpc>
                <a:spcBef>
                  <a:spcPct val="50000"/>
                </a:spcBef>
                <a:buFontTx/>
                <a:buChar char="•"/>
              </a:pPr>
              <a:r>
                <a:rPr lang="es-ES_tradnl" sz="1600">
                  <a:latin typeface="Times New Roman" pitchFamily="18" charset="0"/>
                </a:rPr>
                <a:t>Planta Física</a:t>
              </a:r>
              <a:endParaRPr lang="es-ES_tradnl">
                <a:latin typeface="Times New Roman" pitchFamily="18" charset="0"/>
              </a:endParaRPr>
            </a:p>
            <a:p>
              <a:pPr eaLnBrk="0" hangingPunct="0">
                <a:lnSpc>
                  <a:spcPct val="50000"/>
                </a:lnSpc>
                <a:spcBef>
                  <a:spcPct val="50000"/>
                </a:spcBef>
                <a:buFontTx/>
                <a:buChar char="•"/>
              </a:pPr>
              <a:r>
                <a:rPr lang="es-ES_tradnl">
                  <a:latin typeface="Times New Roman" pitchFamily="18" charset="0"/>
                </a:rPr>
                <a:t>Nivel 7</a:t>
              </a:r>
            </a:p>
          </p:txBody>
        </p:sp>
        <p:sp>
          <p:nvSpPr>
            <p:cNvPr id="16" name="Text Box 15"/>
            <p:cNvSpPr txBox="1">
              <a:spLocks noChangeArrowheads="1"/>
            </p:cNvSpPr>
            <p:nvPr/>
          </p:nvSpPr>
          <p:spPr bwMode="auto">
            <a:xfrm>
              <a:off x="288" y="3150"/>
              <a:ext cx="1104" cy="594"/>
            </a:xfrm>
            <a:prstGeom prst="rect">
              <a:avLst/>
            </a:prstGeom>
            <a:noFill/>
            <a:ln w="9525">
              <a:noFill/>
              <a:miter lim="800000"/>
              <a:headEnd/>
              <a:tailEnd/>
            </a:ln>
          </p:spPr>
          <p:txBody>
            <a:bodyPr>
              <a:spAutoFit/>
            </a:bodyPr>
            <a:lstStyle/>
            <a:p>
              <a:pPr eaLnBrk="0" hangingPunct="0">
                <a:spcBef>
                  <a:spcPct val="50000"/>
                </a:spcBef>
                <a:buFontTx/>
                <a:buChar char="•"/>
              </a:pPr>
              <a:r>
                <a:rPr lang="es-ES_tradnl" sz="1400">
                  <a:latin typeface="Times New Roman" pitchFamily="18" charset="0"/>
                </a:rPr>
                <a:t>MC304</a:t>
              </a:r>
            </a:p>
            <a:p>
              <a:pPr eaLnBrk="0" hangingPunct="0">
                <a:lnSpc>
                  <a:spcPct val="50000"/>
                </a:lnSpc>
                <a:spcBef>
                  <a:spcPct val="50000"/>
                </a:spcBef>
                <a:buFontTx/>
                <a:buChar char="•"/>
              </a:pPr>
              <a:r>
                <a:rPr lang="es-ES_tradnl" sz="1400">
                  <a:latin typeface="Times New Roman" pitchFamily="18" charset="0"/>
                </a:rPr>
                <a:t>Juan</a:t>
              </a:r>
            </a:p>
            <a:p>
              <a:pPr eaLnBrk="0" hangingPunct="0">
                <a:lnSpc>
                  <a:spcPct val="50000"/>
                </a:lnSpc>
                <a:spcBef>
                  <a:spcPct val="50000"/>
                </a:spcBef>
                <a:buFontTx/>
                <a:buChar char="•"/>
              </a:pPr>
              <a:r>
                <a:rPr lang="es-ES_tradnl" sz="1400">
                  <a:latin typeface="Times New Roman" pitchFamily="18" charset="0"/>
                </a:rPr>
                <a:t>24567890</a:t>
              </a:r>
            </a:p>
            <a:p>
              <a:pPr eaLnBrk="0" hangingPunct="0">
                <a:lnSpc>
                  <a:spcPct val="50000"/>
                </a:lnSpc>
                <a:spcBef>
                  <a:spcPct val="50000"/>
                </a:spcBef>
                <a:buFontTx/>
                <a:buChar char="•"/>
              </a:pPr>
              <a:r>
                <a:rPr lang="es-ES_tradnl" sz="1400">
                  <a:latin typeface="Times New Roman" pitchFamily="18" charset="0"/>
                </a:rPr>
                <a:t>Técnico Industrial</a:t>
              </a:r>
            </a:p>
          </p:txBody>
        </p:sp>
        <p:sp>
          <p:nvSpPr>
            <p:cNvPr id="17" name="Text Box 16"/>
            <p:cNvSpPr txBox="1">
              <a:spLocks noChangeArrowheads="1"/>
            </p:cNvSpPr>
            <p:nvPr/>
          </p:nvSpPr>
          <p:spPr bwMode="auto">
            <a:xfrm>
              <a:off x="2544" y="3129"/>
              <a:ext cx="672" cy="567"/>
            </a:xfrm>
            <a:prstGeom prst="rect">
              <a:avLst/>
            </a:prstGeom>
            <a:noFill/>
            <a:ln w="9525">
              <a:noFill/>
              <a:miter lim="800000"/>
              <a:headEnd/>
              <a:tailEnd/>
            </a:ln>
          </p:spPr>
          <p:txBody>
            <a:bodyPr>
              <a:spAutoFit/>
            </a:bodyPr>
            <a:lstStyle/>
            <a:p>
              <a:pPr eaLnBrk="0" hangingPunct="0">
                <a:spcBef>
                  <a:spcPct val="50000"/>
                </a:spcBef>
                <a:buFontTx/>
                <a:buChar char="•"/>
              </a:pPr>
              <a:r>
                <a:rPr lang="es-ES_tradnl" sz="1400">
                  <a:latin typeface="Times New Roman" pitchFamily="18" charset="0"/>
                </a:rPr>
                <a:t>PG289</a:t>
              </a:r>
            </a:p>
            <a:p>
              <a:pPr eaLnBrk="0" hangingPunct="0">
                <a:lnSpc>
                  <a:spcPct val="30000"/>
                </a:lnSpc>
                <a:spcBef>
                  <a:spcPct val="50000"/>
                </a:spcBef>
                <a:buFontTx/>
                <a:buChar char="•"/>
              </a:pPr>
              <a:r>
                <a:rPr lang="es-ES_tradnl" sz="1400">
                  <a:latin typeface="Times New Roman" pitchFamily="18" charset="0"/>
                </a:rPr>
                <a:t>Luis</a:t>
              </a:r>
            </a:p>
            <a:p>
              <a:pPr eaLnBrk="0" hangingPunct="0">
                <a:lnSpc>
                  <a:spcPct val="50000"/>
                </a:lnSpc>
                <a:spcBef>
                  <a:spcPct val="50000"/>
                </a:spcBef>
                <a:buFontTx/>
                <a:buChar char="•"/>
              </a:pPr>
              <a:r>
                <a:rPr lang="es-ES_tradnl" sz="1400">
                  <a:latin typeface="Times New Roman" pitchFamily="18" charset="0"/>
                </a:rPr>
                <a:t>23176234</a:t>
              </a:r>
            </a:p>
            <a:p>
              <a:pPr eaLnBrk="0" hangingPunct="0">
                <a:lnSpc>
                  <a:spcPct val="50000"/>
                </a:lnSpc>
                <a:spcBef>
                  <a:spcPct val="50000"/>
                </a:spcBef>
                <a:buFontTx/>
                <a:buChar char="•"/>
              </a:pPr>
              <a:r>
                <a:rPr lang="es-ES_tradnl" sz="1400">
                  <a:latin typeface="Times New Roman" pitchFamily="18" charset="0"/>
                </a:rPr>
                <a:t>Analista</a:t>
              </a:r>
            </a:p>
          </p:txBody>
        </p:sp>
        <p:sp>
          <p:nvSpPr>
            <p:cNvPr id="18" name="Text Box 17"/>
            <p:cNvSpPr txBox="1">
              <a:spLocks noChangeArrowheads="1"/>
            </p:cNvSpPr>
            <p:nvPr/>
          </p:nvSpPr>
          <p:spPr bwMode="auto">
            <a:xfrm>
              <a:off x="4608" y="3115"/>
              <a:ext cx="720" cy="581"/>
            </a:xfrm>
            <a:prstGeom prst="rect">
              <a:avLst/>
            </a:prstGeom>
            <a:noFill/>
            <a:ln w="9525">
              <a:noFill/>
              <a:miter lim="800000"/>
              <a:headEnd/>
              <a:tailEnd/>
            </a:ln>
          </p:spPr>
          <p:txBody>
            <a:bodyPr>
              <a:spAutoFit/>
            </a:bodyPr>
            <a:lstStyle/>
            <a:p>
              <a:pPr eaLnBrk="0" hangingPunct="0">
                <a:spcBef>
                  <a:spcPct val="50000"/>
                </a:spcBef>
                <a:buFontTx/>
                <a:buChar char="•"/>
              </a:pPr>
              <a:r>
                <a:rPr lang="es-ES_tradnl" sz="1400">
                  <a:latin typeface="Times New Roman" pitchFamily="18" charset="0"/>
                </a:rPr>
                <a:t>MC120</a:t>
              </a:r>
            </a:p>
            <a:p>
              <a:pPr eaLnBrk="0" hangingPunct="0">
                <a:lnSpc>
                  <a:spcPct val="40000"/>
                </a:lnSpc>
                <a:spcBef>
                  <a:spcPct val="50000"/>
                </a:spcBef>
                <a:buFontTx/>
                <a:buChar char="•"/>
              </a:pPr>
              <a:r>
                <a:rPr lang="es-ES_tradnl" sz="1400">
                  <a:latin typeface="Times New Roman" pitchFamily="18" charset="0"/>
                </a:rPr>
                <a:t>Rodrigo</a:t>
              </a:r>
            </a:p>
            <a:p>
              <a:pPr eaLnBrk="0" hangingPunct="0">
                <a:lnSpc>
                  <a:spcPct val="50000"/>
                </a:lnSpc>
                <a:spcBef>
                  <a:spcPct val="50000"/>
                </a:spcBef>
                <a:buFontTx/>
                <a:buChar char="•"/>
              </a:pPr>
              <a:r>
                <a:rPr lang="es-ES_tradnl" sz="1400">
                  <a:latin typeface="Times New Roman" pitchFamily="18" charset="0"/>
                </a:rPr>
                <a:t>19563421</a:t>
              </a:r>
            </a:p>
            <a:p>
              <a:pPr eaLnBrk="0" hangingPunct="0">
                <a:lnSpc>
                  <a:spcPct val="50000"/>
                </a:lnSpc>
                <a:spcBef>
                  <a:spcPct val="50000"/>
                </a:spcBef>
                <a:buFontTx/>
                <a:buChar char="•"/>
              </a:pPr>
              <a:r>
                <a:rPr lang="es-ES_tradnl" sz="1400">
                  <a:latin typeface="Times New Roman" pitchFamily="18" charset="0"/>
                </a:rPr>
                <a:t>Dibujante</a:t>
              </a:r>
            </a:p>
          </p:txBody>
        </p:sp>
        <p:sp>
          <p:nvSpPr>
            <p:cNvPr id="19" name="Text Box 18"/>
            <p:cNvSpPr txBox="1">
              <a:spLocks noChangeArrowheads="1"/>
            </p:cNvSpPr>
            <p:nvPr/>
          </p:nvSpPr>
          <p:spPr bwMode="auto">
            <a:xfrm>
              <a:off x="1392" y="3150"/>
              <a:ext cx="960" cy="594"/>
            </a:xfrm>
            <a:prstGeom prst="rect">
              <a:avLst/>
            </a:prstGeom>
            <a:noFill/>
            <a:ln w="9525">
              <a:noFill/>
              <a:miter lim="800000"/>
              <a:headEnd/>
              <a:tailEnd/>
            </a:ln>
          </p:spPr>
          <p:txBody>
            <a:bodyPr>
              <a:spAutoFit/>
            </a:bodyPr>
            <a:lstStyle/>
            <a:p>
              <a:pPr eaLnBrk="0" hangingPunct="0">
                <a:spcBef>
                  <a:spcPct val="50000"/>
                </a:spcBef>
                <a:buFontTx/>
                <a:buChar char="•"/>
              </a:pPr>
              <a:r>
                <a:rPr lang="es-ES_tradnl" sz="1400">
                  <a:latin typeface="Times New Roman" pitchFamily="18" charset="0"/>
                </a:rPr>
                <a:t>PF157</a:t>
              </a:r>
            </a:p>
            <a:p>
              <a:pPr eaLnBrk="0" hangingPunct="0">
                <a:lnSpc>
                  <a:spcPct val="50000"/>
                </a:lnSpc>
                <a:spcBef>
                  <a:spcPct val="50000"/>
                </a:spcBef>
                <a:buFontTx/>
                <a:buChar char="•"/>
              </a:pPr>
              <a:r>
                <a:rPr lang="es-ES_tradnl" sz="1400">
                  <a:latin typeface="Times New Roman" pitchFamily="18" charset="0"/>
                </a:rPr>
                <a:t>Francisco</a:t>
              </a:r>
            </a:p>
            <a:p>
              <a:pPr eaLnBrk="0" hangingPunct="0">
                <a:lnSpc>
                  <a:spcPct val="50000"/>
                </a:lnSpc>
                <a:spcBef>
                  <a:spcPct val="50000"/>
                </a:spcBef>
                <a:buFontTx/>
                <a:buChar char="•"/>
              </a:pPr>
              <a:r>
                <a:rPr lang="es-ES_tradnl" sz="1400">
                  <a:latin typeface="Times New Roman" pitchFamily="18" charset="0"/>
                </a:rPr>
                <a:t>18234654</a:t>
              </a:r>
            </a:p>
            <a:p>
              <a:pPr eaLnBrk="0" hangingPunct="0">
                <a:lnSpc>
                  <a:spcPct val="50000"/>
                </a:lnSpc>
                <a:spcBef>
                  <a:spcPct val="50000"/>
                </a:spcBef>
                <a:buFontTx/>
                <a:buChar char="•"/>
              </a:pPr>
              <a:r>
                <a:rPr lang="es-ES_tradnl" sz="1400">
                  <a:latin typeface="Times New Roman" pitchFamily="18" charset="0"/>
                </a:rPr>
                <a:t>Técnico Químico</a:t>
              </a:r>
            </a:p>
          </p:txBody>
        </p:sp>
        <p:sp>
          <p:nvSpPr>
            <p:cNvPr id="20" name="Line 19"/>
            <p:cNvSpPr>
              <a:spLocks noChangeShapeType="1"/>
            </p:cNvSpPr>
            <p:nvPr/>
          </p:nvSpPr>
          <p:spPr bwMode="auto">
            <a:xfrm>
              <a:off x="2928" y="1440"/>
              <a:ext cx="1200" cy="480"/>
            </a:xfrm>
            <a:prstGeom prst="line">
              <a:avLst/>
            </a:prstGeom>
            <a:noFill/>
            <a:ln w="38100">
              <a:solidFill>
                <a:schemeClr val="accent2"/>
              </a:solidFill>
              <a:round/>
              <a:headEnd/>
              <a:tailEnd type="triangle" w="med" len="med"/>
            </a:ln>
          </p:spPr>
          <p:txBody>
            <a:bodyPr wrap="none" anchor="ctr"/>
            <a:lstStyle/>
            <a:p>
              <a:endParaRPr lang="es-CO"/>
            </a:p>
          </p:txBody>
        </p:sp>
        <p:sp>
          <p:nvSpPr>
            <p:cNvPr id="21" name="Line 20"/>
            <p:cNvSpPr>
              <a:spLocks noChangeShapeType="1"/>
            </p:cNvSpPr>
            <p:nvPr/>
          </p:nvSpPr>
          <p:spPr bwMode="auto">
            <a:xfrm flipH="1">
              <a:off x="1296" y="1440"/>
              <a:ext cx="1152" cy="480"/>
            </a:xfrm>
            <a:prstGeom prst="line">
              <a:avLst/>
            </a:prstGeom>
            <a:noFill/>
            <a:ln w="38100">
              <a:solidFill>
                <a:schemeClr val="accent2"/>
              </a:solidFill>
              <a:round/>
              <a:headEnd/>
              <a:tailEnd type="triangle" w="med" len="med"/>
            </a:ln>
          </p:spPr>
          <p:txBody>
            <a:bodyPr wrap="none" anchor="ctr"/>
            <a:lstStyle/>
            <a:p>
              <a:endParaRPr lang="es-CO"/>
            </a:p>
          </p:txBody>
        </p:sp>
        <p:sp>
          <p:nvSpPr>
            <p:cNvPr id="22" name="Line 21"/>
            <p:cNvSpPr>
              <a:spLocks noChangeShapeType="1"/>
            </p:cNvSpPr>
            <p:nvPr/>
          </p:nvSpPr>
          <p:spPr bwMode="auto">
            <a:xfrm>
              <a:off x="2688" y="2640"/>
              <a:ext cx="144" cy="432"/>
            </a:xfrm>
            <a:prstGeom prst="line">
              <a:avLst/>
            </a:prstGeom>
            <a:noFill/>
            <a:ln w="38100">
              <a:solidFill>
                <a:schemeClr val="accent2"/>
              </a:solidFill>
              <a:round/>
              <a:headEnd/>
              <a:tailEnd type="triangle" w="med" len="med"/>
            </a:ln>
          </p:spPr>
          <p:txBody>
            <a:bodyPr wrap="none" anchor="ctr"/>
            <a:lstStyle/>
            <a:p>
              <a:endParaRPr lang="es-CO"/>
            </a:p>
          </p:txBody>
        </p:sp>
        <p:sp>
          <p:nvSpPr>
            <p:cNvPr id="23" name="Line 22"/>
            <p:cNvSpPr>
              <a:spLocks noChangeShapeType="1"/>
            </p:cNvSpPr>
            <p:nvPr/>
          </p:nvSpPr>
          <p:spPr bwMode="auto">
            <a:xfrm flipH="1">
              <a:off x="3888" y="2640"/>
              <a:ext cx="144" cy="432"/>
            </a:xfrm>
            <a:prstGeom prst="line">
              <a:avLst/>
            </a:prstGeom>
            <a:noFill/>
            <a:ln w="38100">
              <a:solidFill>
                <a:schemeClr val="accent2"/>
              </a:solidFill>
              <a:round/>
              <a:headEnd/>
              <a:tailEnd type="triangle" w="med" len="med"/>
            </a:ln>
          </p:spPr>
          <p:txBody>
            <a:bodyPr wrap="none" anchor="ctr"/>
            <a:lstStyle/>
            <a:p>
              <a:endParaRPr lang="es-CO"/>
            </a:p>
          </p:txBody>
        </p:sp>
        <p:sp>
          <p:nvSpPr>
            <p:cNvPr id="24" name="Line 23"/>
            <p:cNvSpPr>
              <a:spLocks noChangeShapeType="1"/>
            </p:cNvSpPr>
            <p:nvPr/>
          </p:nvSpPr>
          <p:spPr bwMode="auto">
            <a:xfrm>
              <a:off x="2688" y="1440"/>
              <a:ext cx="0" cy="480"/>
            </a:xfrm>
            <a:prstGeom prst="line">
              <a:avLst/>
            </a:prstGeom>
            <a:noFill/>
            <a:ln w="38100">
              <a:solidFill>
                <a:schemeClr val="accent2"/>
              </a:solidFill>
              <a:round/>
              <a:headEnd/>
              <a:tailEnd type="triangle" w="med" len="med"/>
            </a:ln>
          </p:spPr>
          <p:txBody>
            <a:bodyPr wrap="none" anchor="ctr"/>
            <a:lstStyle/>
            <a:p>
              <a:endParaRPr lang="es-CO"/>
            </a:p>
          </p:txBody>
        </p:sp>
        <p:sp>
          <p:nvSpPr>
            <p:cNvPr id="25" name="AutoShape 24"/>
            <p:cNvSpPr>
              <a:spLocks noChangeArrowheads="1"/>
            </p:cNvSpPr>
            <p:nvPr/>
          </p:nvSpPr>
          <p:spPr bwMode="auto">
            <a:xfrm>
              <a:off x="3600" y="3075"/>
              <a:ext cx="659" cy="768"/>
            </a:xfrm>
            <a:prstGeom prst="roundRect">
              <a:avLst>
                <a:gd name="adj" fmla="val 16667"/>
              </a:avLst>
            </a:prstGeom>
            <a:solidFill>
              <a:srgbClr val="FF7C80"/>
            </a:solidFill>
            <a:ln w="9525">
              <a:solidFill>
                <a:schemeClr val="tx1"/>
              </a:solidFill>
              <a:round/>
              <a:headEnd/>
              <a:tailEnd/>
            </a:ln>
          </p:spPr>
          <p:txBody>
            <a:bodyPr wrap="none" anchor="ctr"/>
            <a:lstStyle/>
            <a:p>
              <a:endParaRPr lang="es-CO"/>
            </a:p>
          </p:txBody>
        </p:sp>
        <p:sp>
          <p:nvSpPr>
            <p:cNvPr id="26" name="Text Box 25"/>
            <p:cNvSpPr txBox="1">
              <a:spLocks noChangeArrowheads="1"/>
            </p:cNvSpPr>
            <p:nvPr/>
          </p:nvSpPr>
          <p:spPr bwMode="auto">
            <a:xfrm>
              <a:off x="3600" y="3129"/>
              <a:ext cx="672" cy="567"/>
            </a:xfrm>
            <a:prstGeom prst="rect">
              <a:avLst/>
            </a:prstGeom>
            <a:noFill/>
            <a:ln w="9525">
              <a:noFill/>
              <a:miter lim="800000"/>
              <a:headEnd/>
              <a:tailEnd/>
            </a:ln>
          </p:spPr>
          <p:txBody>
            <a:bodyPr>
              <a:spAutoFit/>
            </a:bodyPr>
            <a:lstStyle/>
            <a:p>
              <a:pPr eaLnBrk="0" hangingPunct="0">
                <a:spcBef>
                  <a:spcPct val="50000"/>
                </a:spcBef>
                <a:buFontTx/>
                <a:buChar char="•"/>
              </a:pPr>
              <a:r>
                <a:rPr lang="es-ES_tradnl" sz="1400">
                  <a:latin typeface="Times New Roman" pitchFamily="18" charset="0"/>
                </a:rPr>
                <a:t>PG289</a:t>
              </a:r>
            </a:p>
            <a:p>
              <a:pPr eaLnBrk="0" hangingPunct="0">
                <a:lnSpc>
                  <a:spcPct val="30000"/>
                </a:lnSpc>
                <a:spcBef>
                  <a:spcPct val="50000"/>
                </a:spcBef>
                <a:buFontTx/>
                <a:buChar char="•"/>
              </a:pPr>
              <a:r>
                <a:rPr lang="es-ES_tradnl" sz="1400">
                  <a:latin typeface="Times New Roman" pitchFamily="18" charset="0"/>
                </a:rPr>
                <a:t>Luis</a:t>
              </a:r>
            </a:p>
            <a:p>
              <a:pPr eaLnBrk="0" hangingPunct="0">
                <a:lnSpc>
                  <a:spcPct val="50000"/>
                </a:lnSpc>
                <a:spcBef>
                  <a:spcPct val="50000"/>
                </a:spcBef>
                <a:buFontTx/>
                <a:buChar char="•"/>
              </a:pPr>
              <a:r>
                <a:rPr lang="es-ES_tradnl" sz="1400">
                  <a:latin typeface="Times New Roman" pitchFamily="18" charset="0"/>
                </a:rPr>
                <a:t>23176234</a:t>
              </a:r>
            </a:p>
            <a:p>
              <a:pPr eaLnBrk="0" hangingPunct="0">
                <a:lnSpc>
                  <a:spcPct val="50000"/>
                </a:lnSpc>
                <a:spcBef>
                  <a:spcPct val="50000"/>
                </a:spcBef>
                <a:buFontTx/>
                <a:buChar char="•"/>
              </a:pPr>
              <a:r>
                <a:rPr lang="es-ES_tradnl" sz="1400">
                  <a:latin typeface="Times New Roman" pitchFamily="18" charset="0"/>
                </a:rPr>
                <a:t>Analista</a:t>
              </a:r>
            </a:p>
          </p:txBody>
        </p:sp>
        <p:sp>
          <p:nvSpPr>
            <p:cNvPr id="27" name="Line 26"/>
            <p:cNvSpPr>
              <a:spLocks noChangeShapeType="1"/>
            </p:cNvSpPr>
            <p:nvPr/>
          </p:nvSpPr>
          <p:spPr bwMode="auto">
            <a:xfrm>
              <a:off x="4464" y="2640"/>
              <a:ext cx="384" cy="384"/>
            </a:xfrm>
            <a:prstGeom prst="line">
              <a:avLst/>
            </a:prstGeom>
            <a:noFill/>
            <a:ln w="38100">
              <a:solidFill>
                <a:schemeClr val="accent2"/>
              </a:solidFill>
              <a:round/>
              <a:headEnd/>
              <a:tailEnd type="triangle" w="med" len="med"/>
            </a:ln>
          </p:spPr>
          <p:txBody>
            <a:bodyPr wrap="none" anchor="ctr"/>
            <a:lstStyle/>
            <a:p>
              <a:endParaRPr lang="es-CO"/>
            </a:p>
          </p:txBody>
        </p:sp>
        <p:sp>
          <p:nvSpPr>
            <p:cNvPr id="28" name="Line 27"/>
            <p:cNvSpPr>
              <a:spLocks noChangeShapeType="1"/>
            </p:cNvSpPr>
            <p:nvPr/>
          </p:nvSpPr>
          <p:spPr bwMode="auto">
            <a:xfrm>
              <a:off x="1440" y="2640"/>
              <a:ext cx="336" cy="432"/>
            </a:xfrm>
            <a:prstGeom prst="line">
              <a:avLst/>
            </a:prstGeom>
            <a:noFill/>
            <a:ln w="38100">
              <a:solidFill>
                <a:schemeClr val="accent2"/>
              </a:solidFill>
              <a:round/>
              <a:headEnd/>
              <a:tailEnd type="triangle" w="med" len="med"/>
            </a:ln>
          </p:spPr>
          <p:txBody>
            <a:bodyPr wrap="none" anchor="ctr"/>
            <a:lstStyle/>
            <a:p>
              <a:endParaRPr lang="es-CO"/>
            </a:p>
          </p:txBody>
        </p:sp>
        <p:sp>
          <p:nvSpPr>
            <p:cNvPr id="29" name="Line 28"/>
            <p:cNvSpPr>
              <a:spLocks noChangeShapeType="1"/>
            </p:cNvSpPr>
            <p:nvPr/>
          </p:nvSpPr>
          <p:spPr bwMode="auto">
            <a:xfrm flipH="1">
              <a:off x="768" y="2640"/>
              <a:ext cx="336" cy="432"/>
            </a:xfrm>
            <a:prstGeom prst="line">
              <a:avLst/>
            </a:prstGeom>
            <a:noFill/>
            <a:ln w="38100">
              <a:solidFill>
                <a:schemeClr val="accent2"/>
              </a:solidFill>
              <a:round/>
              <a:headEnd/>
              <a:tailEnd type="triangle" w="med" len="med"/>
            </a:ln>
          </p:spPr>
          <p:txBody>
            <a:bodyPr wrap="none" anchor="ctr"/>
            <a:lstStyle/>
            <a:p>
              <a:endParaRPr lang="es-CO"/>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CO"/>
              <a:t>Otros Modelos de Datos</a:t>
            </a:r>
          </a:p>
        </p:txBody>
      </p:sp>
      <p:sp>
        <p:nvSpPr>
          <p:cNvPr id="3" name="2 Marcador de contenido"/>
          <p:cNvSpPr>
            <a:spLocks noGrp="1"/>
          </p:cNvSpPr>
          <p:nvPr>
            <p:ph idx="1"/>
          </p:nvPr>
        </p:nvSpPr>
        <p:spPr/>
        <p:txBody>
          <a:bodyPr/>
          <a:lstStyle/>
          <a:p>
            <a:pPr algn="just"/>
            <a:r>
              <a:rPr lang="es-CO" dirty="0"/>
              <a:t>Modelo de datos  orientado a objetos</a:t>
            </a:r>
          </a:p>
          <a:p>
            <a:pPr lvl="1" algn="just"/>
            <a:r>
              <a:rPr lang="es-CO" sz="2000" dirty="0"/>
              <a:t>Permite ilustrar a la base de datos en términos de Objetos de negocio, y no directamente en tablas</a:t>
            </a:r>
          </a:p>
          <a:p>
            <a:pPr lvl="1" algn="just"/>
            <a:r>
              <a:rPr lang="es-CO" sz="2000" dirty="0"/>
              <a:t>Los objetos estructurados se agrupan en clases</a:t>
            </a:r>
          </a:p>
        </p:txBody>
      </p:sp>
      <p:pic>
        <p:nvPicPr>
          <p:cNvPr id="1026" name="Picture 2"/>
          <p:cNvPicPr>
            <a:picLocks noChangeAspect="1" noChangeArrowheads="1"/>
          </p:cNvPicPr>
          <p:nvPr/>
        </p:nvPicPr>
        <p:blipFill>
          <a:blip r:embed="rId2"/>
          <a:srcRect/>
          <a:stretch>
            <a:fillRect/>
          </a:stretch>
        </p:blipFill>
        <p:spPr bwMode="auto">
          <a:xfrm>
            <a:off x="2895600" y="3200400"/>
            <a:ext cx="3609975" cy="3388956"/>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381000"/>
            <a:ext cx="8229600" cy="1143000"/>
          </a:xfrm>
        </p:spPr>
        <p:txBody>
          <a:bodyPr/>
          <a:lstStyle/>
          <a:p>
            <a:pPr algn="ctr"/>
            <a:r>
              <a:rPr lang="es-CO" dirty="0"/>
              <a:t>Lenguajes de bases de datos</a:t>
            </a:r>
          </a:p>
        </p:txBody>
      </p:sp>
      <p:sp>
        <p:nvSpPr>
          <p:cNvPr id="3" name="2 Marcador de contenido"/>
          <p:cNvSpPr>
            <a:spLocks noGrp="1"/>
          </p:cNvSpPr>
          <p:nvPr>
            <p:ph idx="1"/>
          </p:nvPr>
        </p:nvSpPr>
        <p:spPr/>
        <p:txBody>
          <a:bodyPr>
            <a:normAutofit fontScale="92500" lnSpcReduction="20000"/>
          </a:bodyPr>
          <a:lstStyle/>
          <a:p>
            <a:r>
              <a:rPr lang="es-CO" dirty="0"/>
              <a:t>Lenguaje de definición de datos </a:t>
            </a:r>
            <a:r>
              <a:rPr lang="es-CO" dirty="0" err="1"/>
              <a:t>LDD</a:t>
            </a:r>
            <a:r>
              <a:rPr lang="es-CO" dirty="0"/>
              <a:t> (</a:t>
            </a:r>
            <a:r>
              <a:rPr lang="es-CO" dirty="0" err="1"/>
              <a:t>DDL</a:t>
            </a:r>
            <a:r>
              <a:rPr lang="es-CO" dirty="0"/>
              <a:t>)</a:t>
            </a:r>
          </a:p>
          <a:p>
            <a:pPr lvl="2" algn="just"/>
            <a:r>
              <a:rPr lang="es-CO" sz="2000" dirty="0"/>
              <a:t>Proporcionado por el </a:t>
            </a:r>
            <a:r>
              <a:rPr lang="es-CO" sz="2000" dirty="0" err="1"/>
              <a:t>SGBD</a:t>
            </a:r>
            <a:r>
              <a:rPr lang="es-CO" sz="2000" dirty="0"/>
              <a:t>.</a:t>
            </a:r>
          </a:p>
          <a:p>
            <a:pPr lvl="2" algn="just"/>
            <a:r>
              <a:rPr lang="es-CO" sz="2000" dirty="0"/>
              <a:t>Permite llevar a cabo las tareas de definición de las estructuras que almacenarán los datos y los procedimientos o funciones que permitan consultarlos</a:t>
            </a:r>
          </a:p>
          <a:p>
            <a:pPr lvl="2" algn="just"/>
            <a:r>
              <a:rPr lang="es-CO" sz="2000" dirty="0"/>
              <a:t>Instrucciones del </a:t>
            </a:r>
            <a:r>
              <a:rPr lang="es-CO" sz="2000" dirty="0" err="1"/>
              <a:t>LDD</a:t>
            </a:r>
            <a:endParaRPr lang="es-CO" sz="2000" dirty="0"/>
          </a:p>
          <a:p>
            <a:pPr lvl="4" algn="just"/>
            <a:r>
              <a:rPr lang="es-CO" sz="1900" dirty="0" err="1"/>
              <a:t>CREATE</a:t>
            </a:r>
            <a:r>
              <a:rPr lang="es-CO" sz="1900" dirty="0"/>
              <a:t> </a:t>
            </a:r>
            <a:r>
              <a:rPr lang="es-CO" sz="1900" dirty="0" err="1"/>
              <a:t>TABLE</a:t>
            </a:r>
            <a:r>
              <a:rPr lang="es-CO" sz="1900" dirty="0"/>
              <a:t>: crea una tabla</a:t>
            </a:r>
          </a:p>
          <a:p>
            <a:pPr lvl="4" algn="just"/>
            <a:r>
              <a:rPr lang="es-CO" sz="1900" dirty="0"/>
              <a:t> ALTER </a:t>
            </a:r>
            <a:r>
              <a:rPr lang="es-CO" sz="1900" dirty="0" err="1"/>
              <a:t>TABLE</a:t>
            </a:r>
            <a:r>
              <a:rPr lang="es-CO" sz="1900" dirty="0"/>
              <a:t>: modifica una tabla</a:t>
            </a:r>
          </a:p>
          <a:p>
            <a:pPr lvl="4" algn="just"/>
            <a:r>
              <a:rPr lang="es-CO" sz="1900" dirty="0" err="1"/>
              <a:t>DROP</a:t>
            </a:r>
            <a:r>
              <a:rPr lang="es-CO" sz="1900" dirty="0"/>
              <a:t> </a:t>
            </a:r>
            <a:r>
              <a:rPr lang="es-CO" sz="1900" dirty="0" err="1"/>
              <a:t>TABLE</a:t>
            </a:r>
            <a:r>
              <a:rPr lang="es-CO" sz="1900" dirty="0"/>
              <a:t>: borra la </a:t>
            </a:r>
            <a:r>
              <a:rPr lang="es-CO" sz="1900" dirty="0" err="1"/>
              <a:t>definicion</a:t>
            </a:r>
            <a:r>
              <a:rPr lang="es-CO" sz="1900" dirty="0"/>
              <a:t> de una tabla</a:t>
            </a:r>
          </a:p>
          <a:p>
            <a:pPr lvl="4" algn="just"/>
            <a:r>
              <a:rPr lang="es-CO" sz="1900" dirty="0" err="1"/>
              <a:t>TRUNCATE</a:t>
            </a:r>
            <a:endParaRPr lang="es-CO" sz="1900" dirty="0"/>
          </a:p>
          <a:p>
            <a:pPr lvl="2" algn="just"/>
            <a:endParaRPr lang="es-CO"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CO"/>
              <a:t>Ejemplos Instrucciones LDD </a:t>
            </a:r>
          </a:p>
        </p:txBody>
      </p:sp>
      <p:sp>
        <p:nvSpPr>
          <p:cNvPr id="4" name="3 Recortar rectángulo de esquina sencilla"/>
          <p:cNvSpPr/>
          <p:nvPr/>
        </p:nvSpPr>
        <p:spPr>
          <a:xfrm>
            <a:off x="2971800" y="1752600"/>
            <a:ext cx="3048000" cy="1905000"/>
          </a:xfrm>
          <a:prstGeom prst="snip1Rect">
            <a:avLst/>
          </a:prstGeom>
        </p:spPr>
        <p:style>
          <a:lnRef idx="0">
            <a:schemeClr val="accent1"/>
          </a:lnRef>
          <a:fillRef idx="3">
            <a:schemeClr val="accent1"/>
          </a:fillRef>
          <a:effectRef idx="3">
            <a:schemeClr val="accent1"/>
          </a:effectRef>
          <a:fontRef idx="minor">
            <a:schemeClr val="lt1"/>
          </a:fontRef>
        </p:style>
        <p:txBody>
          <a:bodyPr rtlCol="0" anchor="ctr"/>
          <a:lstStyle/>
          <a:p>
            <a:pPr algn="just"/>
            <a:r>
              <a:rPr lang="en-US" sz="1400" b="1" dirty="0"/>
              <a:t>CREATE TABLE customer</a:t>
            </a:r>
            <a:br>
              <a:rPr lang="en-US" sz="1400" b="1" dirty="0"/>
            </a:br>
            <a:r>
              <a:rPr lang="en-US" sz="1400" b="1" dirty="0"/>
              <a:t>(</a:t>
            </a:r>
            <a:r>
              <a:rPr lang="en-US" sz="1400" b="1" dirty="0" err="1"/>
              <a:t>First_Name</a:t>
            </a:r>
            <a:r>
              <a:rPr lang="en-US" sz="1400" b="1" dirty="0"/>
              <a:t> char(50),</a:t>
            </a:r>
            <a:br>
              <a:rPr lang="en-US" sz="1400" b="1" dirty="0"/>
            </a:br>
            <a:r>
              <a:rPr lang="en-US" sz="1400" b="1" dirty="0" err="1"/>
              <a:t>Last_Name</a:t>
            </a:r>
            <a:r>
              <a:rPr lang="en-US" sz="1400" b="1" dirty="0"/>
              <a:t> char(50),</a:t>
            </a:r>
            <a:br>
              <a:rPr lang="en-US" sz="1400" b="1" dirty="0"/>
            </a:br>
            <a:r>
              <a:rPr lang="en-US" sz="1400" b="1" dirty="0"/>
              <a:t>Address char(50),</a:t>
            </a:r>
            <a:br>
              <a:rPr lang="en-US" sz="1400" b="1" dirty="0"/>
            </a:br>
            <a:r>
              <a:rPr lang="en-US" sz="1400" b="1" dirty="0"/>
              <a:t>City char(50),</a:t>
            </a:r>
            <a:br>
              <a:rPr lang="en-US" sz="1400" b="1" dirty="0"/>
            </a:br>
            <a:r>
              <a:rPr lang="en-US" sz="1400" b="1" dirty="0"/>
              <a:t>Country char(25),</a:t>
            </a:r>
            <a:br>
              <a:rPr lang="en-US" sz="1400" b="1" dirty="0"/>
            </a:br>
            <a:r>
              <a:rPr lang="en-US" sz="1400" b="1" dirty="0" err="1"/>
              <a:t>Birth_Date</a:t>
            </a:r>
            <a:r>
              <a:rPr lang="en-US" sz="1400" b="1" dirty="0"/>
              <a:t> date)</a:t>
            </a:r>
            <a:endParaRPr lang="es-CO" sz="1400" dirty="0"/>
          </a:p>
        </p:txBody>
      </p:sp>
      <p:sp>
        <p:nvSpPr>
          <p:cNvPr id="8" name="7 Recortar rectángulo de esquina sencilla"/>
          <p:cNvSpPr/>
          <p:nvPr/>
        </p:nvSpPr>
        <p:spPr>
          <a:xfrm>
            <a:off x="228600" y="3962400"/>
            <a:ext cx="2770032" cy="1219200"/>
          </a:xfrm>
          <a:prstGeom prst="snip1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b="1" dirty="0"/>
              <a:t>ALTER table customer add Gender char(1)</a:t>
            </a:r>
            <a:endParaRPr lang="es-CO" sz="1600" dirty="0"/>
          </a:p>
        </p:txBody>
      </p:sp>
      <p:sp>
        <p:nvSpPr>
          <p:cNvPr id="9" name="8 Recortar rectángulo de esquina sencilla"/>
          <p:cNvSpPr/>
          <p:nvPr/>
        </p:nvSpPr>
        <p:spPr>
          <a:xfrm>
            <a:off x="2895600" y="5410200"/>
            <a:ext cx="3200400" cy="457200"/>
          </a:xfrm>
          <a:prstGeom prst="snip1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b="1" dirty="0"/>
              <a:t>DROP TABLE customer</a:t>
            </a:r>
            <a:r>
              <a:rPr lang="en-US" sz="1600" dirty="0"/>
              <a:t>.</a:t>
            </a:r>
            <a:endParaRPr lang="es-CO" sz="1600" dirty="0"/>
          </a:p>
        </p:txBody>
      </p:sp>
      <p:sp>
        <p:nvSpPr>
          <p:cNvPr id="10" name="9 Recortar rectángulo de esquina sencilla"/>
          <p:cNvSpPr/>
          <p:nvPr/>
        </p:nvSpPr>
        <p:spPr>
          <a:xfrm>
            <a:off x="5791200" y="4153437"/>
            <a:ext cx="2438400" cy="762000"/>
          </a:xfrm>
          <a:prstGeom prst="snip1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b="1" dirty="0"/>
              <a:t>TRUNCATE TABLE customer</a:t>
            </a:r>
            <a:endParaRPr lang="es-CO" sz="1600" dirty="0"/>
          </a:p>
        </p:txBody>
      </p:sp>
      <p:sp>
        <p:nvSpPr>
          <p:cNvPr id="11" name="10 Elipse"/>
          <p:cNvSpPr/>
          <p:nvPr/>
        </p:nvSpPr>
        <p:spPr>
          <a:xfrm>
            <a:off x="3657600" y="4191000"/>
            <a:ext cx="1676400" cy="6858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CO" dirty="0"/>
              <a:t>Ejemplos</a:t>
            </a:r>
            <a:r>
              <a:rPr lang="en-US" dirty="0"/>
              <a:t> </a:t>
            </a:r>
            <a:r>
              <a:rPr lang="en-US" dirty="0" err="1"/>
              <a:t>LDD</a:t>
            </a:r>
            <a:endParaRPr lang="es-CO" dirty="0"/>
          </a:p>
        </p:txBody>
      </p:sp>
      <p:cxnSp>
        <p:nvCxnSpPr>
          <p:cNvPr id="13" name="12 Conector recto"/>
          <p:cNvCxnSpPr>
            <a:stCxn id="11" idx="0"/>
            <a:endCxn id="4" idx="1"/>
          </p:cNvCxnSpPr>
          <p:nvPr/>
        </p:nvCxnSpPr>
        <p:spPr>
          <a:xfrm rot="5400000" flipH="1" flipV="1">
            <a:off x="4229100" y="3924300"/>
            <a:ext cx="533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14 Conector recto"/>
          <p:cNvCxnSpPr>
            <a:stCxn id="11" idx="2"/>
            <a:endCxn id="8" idx="0"/>
          </p:cNvCxnSpPr>
          <p:nvPr/>
        </p:nvCxnSpPr>
        <p:spPr>
          <a:xfrm rot="10800000" flipV="1">
            <a:off x="2998632" y="4533900"/>
            <a:ext cx="658968"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16 Conector recto"/>
          <p:cNvCxnSpPr>
            <a:stCxn id="9" idx="3"/>
            <a:endCxn id="11" idx="4"/>
          </p:cNvCxnSpPr>
          <p:nvPr/>
        </p:nvCxnSpPr>
        <p:spPr>
          <a:xfrm rot="5400000" flipH="1" flipV="1">
            <a:off x="4229100" y="5143500"/>
            <a:ext cx="533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18 Conector recto"/>
          <p:cNvCxnSpPr>
            <a:stCxn id="10" idx="2"/>
            <a:endCxn id="11" idx="6"/>
          </p:cNvCxnSpPr>
          <p:nvPr/>
        </p:nvCxnSpPr>
        <p:spPr>
          <a:xfrm rot="10800000">
            <a:off x="5334000" y="4533901"/>
            <a:ext cx="457200" cy="53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CO"/>
              <a:t>Lenguajes de Bases de datos</a:t>
            </a:r>
          </a:p>
        </p:txBody>
      </p:sp>
      <p:sp>
        <p:nvSpPr>
          <p:cNvPr id="3" name="2 Marcador de contenido"/>
          <p:cNvSpPr>
            <a:spLocks noGrp="1"/>
          </p:cNvSpPr>
          <p:nvPr>
            <p:ph idx="1"/>
          </p:nvPr>
        </p:nvSpPr>
        <p:spPr/>
        <p:txBody>
          <a:bodyPr/>
          <a:lstStyle/>
          <a:p>
            <a:r>
              <a:rPr lang="es-CO" dirty="0"/>
              <a:t>Lenguaje de manipulación de datos </a:t>
            </a:r>
            <a:r>
              <a:rPr lang="es-CO" dirty="0" err="1"/>
              <a:t>LMD</a:t>
            </a:r>
            <a:r>
              <a:rPr lang="es-CO" dirty="0"/>
              <a:t> (</a:t>
            </a:r>
            <a:r>
              <a:rPr lang="es-CO" dirty="0" err="1"/>
              <a:t>DML</a:t>
            </a:r>
            <a:r>
              <a:rPr lang="es-CO" dirty="0"/>
              <a:t>)</a:t>
            </a:r>
          </a:p>
          <a:p>
            <a:pPr lvl="2"/>
            <a:r>
              <a:rPr lang="es-CO" sz="2000" dirty="0"/>
              <a:t>Proporcionado por el </a:t>
            </a:r>
            <a:r>
              <a:rPr lang="es-CO" sz="2000" dirty="0" err="1"/>
              <a:t>SGBD</a:t>
            </a:r>
            <a:endParaRPr lang="es-CO" sz="2000" dirty="0"/>
          </a:p>
          <a:p>
            <a:pPr lvl="2"/>
            <a:r>
              <a:rPr lang="es-CO" sz="2000" dirty="0"/>
              <a:t>Permite llevar a cabo las tareas de consulta o manipulación de los datos</a:t>
            </a:r>
          </a:p>
          <a:p>
            <a:pPr lvl="2"/>
            <a:r>
              <a:rPr lang="es-CO" sz="2000" dirty="0"/>
              <a:t>Instrucciones del </a:t>
            </a:r>
            <a:r>
              <a:rPr lang="es-CO" sz="2000" dirty="0" err="1"/>
              <a:t>LMD</a:t>
            </a:r>
            <a:endParaRPr lang="es-CO" sz="2000" dirty="0"/>
          </a:p>
          <a:p>
            <a:pPr lvl="4"/>
            <a:r>
              <a:rPr lang="es-CO" sz="1900" dirty="0" err="1"/>
              <a:t>SELECT</a:t>
            </a:r>
            <a:r>
              <a:rPr lang="es-CO" sz="1900" dirty="0"/>
              <a:t>: Consulta</a:t>
            </a:r>
          </a:p>
          <a:p>
            <a:pPr lvl="4"/>
            <a:r>
              <a:rPr lang="es-CO" sz="1900" dirty="0" err="1"/>
              <a:t>INSERT</a:t>
            </a:r>
            <a:r>
              <a:rPr lang="es-CO" sz="1900" dirty="0"/>
              <a:t>: Inserción</a:t>
            </a:r>
          </a:p>
          <a:p>
            <a:pPr lvl="4"/>
            <a:r>
              <a:rPr lang="es-CO" sz="1900" dirty="0" err="1"/>
              <a:t>DELETE</a:t>
            </a:r>
            <a:r>
              <a:rPr lang="es-CO" sz="1900" dirty="0"/>
              <a:t>: Eliminación</a:t>
            </a:r>
          </a:p>
          <a:p>
            <a:pPr lvl="4"/>
            <a:r>
              <a:rPr lang="es-CO" sz="1900" dirty="0" err="1"/>
              <a:t>UPDATE</a:t>
            </a:r>
            <a:r>
              <a:rPr lang="es-CO" sz="1900" dirty="0"/>
              <a:t>: Actualización</a:t>
            </a:r>
          </a:p>
          <a:p>
            <a:endParaRPr lang="es-CO"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CO" dirty="0"/>
              <a:t>Ejemplos Instrucciones </a:t>
            </a:r>
            <a:r>
              <a:rPr lang="es-CO" dirty="0" err="1"/>
              <a:t>LMD</a:t>
            </a:r>
            <a:r>
              <a:rPr lang="es-CO" dirty="0"/>
              <a:t> </a:t>
            </a:r>
          </a:p>
        </p:txBody>
      </p:sp>
      <p:sp>
        <p:nvSpPr>
          <p:cNvPr id="4" name="3 Recortar rectángulo de esquina sencilla"/>
          <p:cNvSpPr/>
          <p:nvPr/>
        </p:nvSpPr>
        <p:spPr>
          <a:xfrm>
            <a:off x="2895600" y="1905000"/>
            <a:ext cx="3276600" cy="1752600"/>
          </a:xfrm>
          <a:prstGeom prst="snip1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en-US" sz="1600" b="1" dirty="0"/>
              <a:t>INSERT INTO </a:t>
            </a:r>
            <a:r>
              <a:rPr lang="en-US" sz="1600" b="1" dirty="0" err="1"/>
              <a:t>Store_Information</a:t>
            </a:r>
            <a:r>
              <a:rPr lang="en-US" sz="1600" b="1" dirty="0"/>
              <a:t> (</a:t>
            </a:r>
            <a:r>
              <a:rPr lang="en-US" sz="1600" b="1" dirty="0" err="1"/>
              <a:t>store_name</a:t>
            </a:r>
            <a:r>
              <a:rPr lang="en-US" sz="1600" b="1" dirty="0"/>
              <a:t>, Sales, Date)</a:t>
            </a:r>
            <a:br>
              <a:rPr lang="en-US" sz="1600" b="1" dirty="0"/>
            </a:br>
            <a:r>
              <a:rPr lang="en-US" sz="1600" b="1" dirty="0"/>
              <a:t>VALUES ('Los Angeles', 900, '10-Jan-2009')</a:t>
            </a:r>
            <a:endParaRPr lang="es-CO" sz="1600" dirty="0"/>
          </a:p>
        </p:txBody>
      </p:sp>
      <p:sp>
        <p:nvSpPr>
          <p:cNvPr id="8" name="7 Recortar rectángulo de esquina sencilla"/>
          <p:cNvSpPr/>
          <p:nvPr/>
        </p:nvSpPr>
        <p:spPr>
          <a:xfrm>
            <a:off x="228600" y="3733800"/>
            <a:ext cx="2971800" cy="1981200"/>
          </a:xfrm>
          <a:prstGeom prst="snip1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en-US" sz="1600" b="1" dirty="0"/>
              <a:t>UPDATE </a:t>
            </a:r>
            <a:r>
              <a:rPr lang="en-US" sz="1600" b="1" dirty="0" err="1"/>
              <a:t>Store_Information</a:t>
            </a:r>
            <a:br>
              <a:rPr lang="en-US" sz="1600" b="1" dirty="0"/>
            </a:br>
            <a:r>
              <a:rPr lang="en-US" sz="1600" b="1" dirty="0"/>
              <a:t>SET Sales = 500</a:t>
            </a:r>
            <a:br>
              <a:rPr lang="en-US" sz="1600" b="1" dirty="0"/>
            </a:br>
            <a:r>
              <a:rPr lang="en-US" sz="1600" b="1" dirty="0"/>
              <a:t>WHERE </a:t>
            </a:r>
            <a:r>
              <a:rPr lang="en-US" sz="1600" b="1" dirty="0" err="1"/>
              <a:t>store_name</a:t>
            </a:r>
            <a:r>
              <a:rPr lang="en-US" sz="1600" b="1" dirty="0"/>
              <a:t> = "Los Angeles"</a:t>
            </a:r>
            <a:br>
              <a:rPr lang="en-US" sz="1600" b="1" dirty="0"/>
            </a:br>
            <a:r>
              <a:rPr lang="en-US" sz="1600" b="1" dirty="0"/>
              <a:t>AND Date = "08-Jan-1999"</a:t>
            </a:r>
            <a:endParaRPr lang="es-CO" sz="1600" dirty="0"/>
          </a:p>
        </p:txBody>
      </p:sp>
      <p:sp>
        <p:nvSpPr>
          <p:cNvPr id="9" name="8 Recortar rectángulo de esquina sencilla"/>
          <p:cNvSpPr/>
          <p:nvPr/>
        </p:nvSpPr>
        <p:spPr>
          <a:xfrm>
            <a:off x="3352800" y="5486400"/>
            <a:ext cx="2743200" cy="1066800"/>
          </a:xfrm>
          <a:prstGeom prst="snip1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b="1" dirty="0"/>
              <a:t>SELECT</a:t>
            </a:r>
            <a:r>
              <a:rPr lang="en-US" sz="1600" dirty="0"/>
              <a:t> </a:t>
            </a:r>
            <a:r>
              <a:rPr lang="en-US" sz="1600" dirty="0" err="1"/>
              <a:t>store_name</a:t>
            </a:r>
            <a:r>
              <a:rPr lang="en-US" sz="1600" dirty="0"/>
              <a:t> </a:t>
            </a:r>
            <a:r>
              <a:rPr lang="en-US" sz="1600" b="1" dirty="0"/>
              <a:t>FROM</a:t>
            </a:r>
            <a:r>
              <a:rPr lang="en-US" sz="1600" dirty="0"/>
              <a:t> </a:t>
            </a:r>
            <a:r>
              <a:rPr lang="en-US" sz="1600" dirty="0" err="1"/>
              <a:t>Store_Information</a:t>
            </a:r>
            <a:r>
              <a:rPr lang="en-US" sz="1600" dirty="0"/>
              <a:t>.</a:t>
            </a:r>
            <a:endParaRPr lang="es-CO" sz="1600" dirty="0"/>
          </a:p>
        </p:txBody>
      </p:sp>
      <p:sp>
        <p:nvSpPr>
          <p:cNvPr id="10" name="9 Recortar rectángulo de esquina sencilla"/>
          <p:cNvSpPr/>
          <p:nvPr/>
        </p:nvSpPr>
        <p:spPr>
          <a:xfrm>
            <a:off x="5791200" y="4063284"/>
            <a:ext cx="2590800" cy="1042116"/>
          </a:xfrm>
          <a:prstGeom prst="snip1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en-US" sz="1600" b="1" dirty="0"/>
              <a:t>DELETE FROM </a:t>
            </a:r>
            <a:r>
              <a:rPr lang="en-US" sz="1600" b="1" dirty="0" err="1"/>
              <a:t>Store_Information</a:t>
            </a:r>
            <a:br>
              <a:rPr lang="en-US" sz="1600" b="1" dirty="0"/>
            </a:br>
            <a:r>
              <a:rPr lang="en-US" sz="1600" b="1" dirty="0"/>
              <a:t>WHERE </a:t>
            </a:r>
            <a:r>
              <a:rPr lang="en-US" sz="1600" b="1" dirty="0" err="1"/>
              <a:t>store_name</a:t>
            </a:r>
            <a:r>
              <a:rPr lang="en-US" sz="1600" b="1" dirty="0"/>
              <a:t> = "Los Angeles"</a:t>
            </a:r>
            <a:endParaRPr lang="es-CO" sz="1600" dirty="0"/>
          </a:p>
        </p:txBody>
      </p:sp>
      <p:sp>
        <p:nvSpPr>
          <p:cNvPr id="11" name="10 Elipse"/>
          <p:cNvSpPr/>
          <p:nvPr/>
        </p:nvSpPr>
        <p:spPr>
          <a:xfrm>
            <a:off x="3657600" y="4191000"/>
            <a:ext cx="1676400" cy="6858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CO" dirty="0"/>
              <a:t>Ejemplos</a:t>
            </a:r>
            <a:r>
              <a:rPr lang="en-US" dirty="0"/>
              <a:t> </a:t>
            </a:r>
            <a:r>
              <a:rPr lang="en-US" dirty="0" err="1"/>
              <a:t>LMD</a:t>
            </a:r>
            <a:endParaRPr lang="es-CO" dirty="0"/>
          </a:p>
        </p:txBody>
      </p:sp>
      <p:cxnSp>
        <p:nvCxnSpPr>
          <p:cNvPr id="13" name="12 Conector recto"/>
          <p:cNvCxnSpPr>
            <a:stCxn id="11" idx="0"/>
            <a:endCxn id="4" idx="1"/>
          </p:cNvCxnSpPr>
          <p:nvPr/>
        </p:nvCxnSpPr>
        <p:spPr>
          <a:xfrm rot="5400000" flipH="1" flipV="1">
            <a:off x="4248150" y="3905250"/>
            <a:ext cx="5334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14 Conector recto"/>
          <p:cNvCxnSpPr>
            <a:stCxn id="11" idx="2"/>
            <a:endCxn id="8" idx="0"/>
          </p:cNvCxnSpPr>
          <p:nvPr/>
        </p:nvCxnSpPr>
        <p:spPr>
          <a:xfrm rot="10800000" flipV="1">
            <a:off x="3200400" y="4533900"/>
            <a:ext cx="457200" cy="190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16 Conector recto"/>
          <p:cNvCxnSpPr>
            <a:stCxn id="9" idx="3"/>
            <a:endCxn id="11" idx="4"/>
          </p:cNvCxnSpPr>
          <p:nvPr/>
        </p:nvCxnSpPr>
        <p:spPr>
          <a:xfrm rot="16200000" flipV="1">
            <a:off x="4305300" y="5067300"/>
            <a:ext cx="6096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18 Conector recto"/>
          <p:cNvCxnSpPr>
            <a:stCxn id="10" idx="2"/>
            <a:endCxn id="11" idx="6"/>
          </p:cNvCxnSpPr>
          <p:nvPr/>
        </p:nvCxnSpPr>
        <p:spPr>
          <a:xfrm rot="10800000">
            <a:off x="5334000" y="4533900"/>
            <a:ext cx="457200" cy="50442"/>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85800" y="0"/>
            <a:ext cx="7467600" cy="1143000"/>
          </a:xfrm>
        </p:spPr>
        <p:txBody>
          <a:bodyPr>
            <a:normAutofit/>
          </a:bodyPr>
          <a:lstStyle/>
          <a:p>
            <a:pPr algn="ctr"/>
            <a:r>
              <a:rPr lang="es-CO" dirty="0"/>
              <a:t>Usuarios de </a:t>
            </a:r>
            <a:r>
              <a:rPr lang="es-CO" dirty="0" err="1"/>
              <a:t>BD</a:t>
            </a:r>
            <a:endParaRPr lang="es-CO" dirty="0"/>
          </a:p>
        </p:txBody>
      </p:sp>
      <p:graphicFrame>
        <p:nvGraphicFramePr>
          <p:cNvPr id="4" name="3 Marcador de contenido"/>
          <p:cNvGraphicFramePr>
            <a:graphicFrameLocks noGrp="1"/>
          </p:cNvGraphicFramePr>
          <p:nvPr>
            <p:ph idx="1"/>
          </p:nvPr>
        </p:nvGraphicFramePr>
        <p:xfrm>
          <a:off x="457200" y="1143000"/>
          <a:ext cx="8229600" cy="54101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CO" dirty="0"/>
              <a:t>Administrador</a:t>
            </a:r>
            <a:r>
              <a:rPr lang="en-US" dirty="0"/>
              <a:t> de la BD </a:t>
            </a:r>
            <a:br>
              <a:rPr lang="en-US" dirty="0"/>
            </a:br>
            <a:r>
              <a:rPr lang="en-US" dirty="0"/>
              <a:t>(ABD ó </a:t>
            </a:r>
            <a:r>
              <a:rPr lang="en-US" dirty="0" err="1"/>
              <a:t>DBA</a:t>
            </a:r>
            <a:r>
              <a:rPr lang="en-US" dirty="0"/>
              <a:t>)</a:t>
            </a:r>
            <a:endParaRPr lang="es-CO" dirty="0"/>
          </a:p>
        </p:txBody>
      </p:sp>
      <p:sp>
        <p:nvSpPr>
          <p:cNvPr id="3" name="2 Marcador de contenido"/>
          <p:cNvSpPr>
            <a:spLocks noGrp="1"/>
          </p:cNvSpPr>
          <p:nvPr>
            <p:ph idx="1"/>
          </p:nvPr>
        </p:nvSpPr>
        <p:spPr/>
        <p:txBody>
          <a:bodyPr>
            <a:normAutofit fontScale="47500" lnSpcReduction="20000"/>
          </a:bodyPr>
          <a:lstStyle/>
          <a:p>
            <a:pPr>
              <a:buNone/>
            </a:pPr>
            <a:r>
              <a:rPr lang="es-ES" dirty="0"/>
              <a:t>Tiene el control total sobre el sistema de base de datos</a:t>
            </a:r>
          </a:p>
          <a:p>
            <a:pPr lvl="1"/>
            <a:endParaRPr lang="es-ES" sz="2000" dirty="0"/>
          </a:p>
          <a:p>
            <a:pPr lvl="1"/>
            <a:r>
              <a:rPr lang="es-ES" sz="2000" dirty="0"/>
              <a:t>Diseño: Crear el diseño original de la </a:t>
            </a:r>
            <a:r>
              <a:rPr lang="es-ES" sz="2000" dirty="0" err="1"/>
              <a:t>BD</a:t>
            </a:r>
            <a:r>
              <a:rPr lang="es-ES" sz="2000" dirty="0"/>
              <a:t>.</a:t>
            </a:r>
          </a:p>
          <a:p>
            <a:pPr lvl="1"/>
            <a:endParaRPr lang="es-ES" sz="2000" dirty="0"/>
          </a:p>
          <a:p>
            <a:pPr lvl="1"/>
            <a:r>
              <a:rPr lang="es-ES" sz="2000" dirty="0" err="1"/>
              <a:t>Recuperabilidad</a:t>
            </a:r>
            <a:r>
              <a:rPr lang="es-ES" sz="2000" dirty="0"/>
              <a:t> - Crear y probar Respaldos</a:t>
            </a:r>
          </a:p>
          <a:p>
            <a:pPr lvl="1">
              <a:buNone/>
            </a:pPr>
            <a:endParaRPr lang="es-ES" sz="2000" dirty="0"/>
          </a:p>
          <a:p>
            <a:pPr lvl="1"/>
            <a:r>
              <a:rPr lang="es-ES" sz="2000" dirty="0"/>
              <a:t>Integridad - Verificar o ayudar a la verificación en la integridad de datos</a:t>
            </a:r>
          </a:p>
          <a:p>
            <a:pPr lvl="1">
              <a:buNone/>
            </a:pPr>
            <a:endParaRPr lang="es-ES" sz="2000" dirty="0"/>
          </a:p>
          <a:p>
            <a:pPr lvl="1"/>
            <a:r>
              <a:rPr lang="es-ES" sz="2000" dirty="0"/>
              <a:t>Seguridad - Definir y/o implementar controles de acceso a los datos</a:t>
            </a:r>
          </a:p>
          <a:p>
            <a:pPr lvl="1"/>
            <a:endParaRPr lang="es-ES" sz="2000" dirty="0"/>
          </a:p>
          <a:p>
            <a:pPr lvl="1"/>
            <a:r>
              <a:rPr lang="es-ES" sz="2000" dirty="0"/>
              <a:t>Disponibilidad - Asegurarse que la </a:t>
            </a:r>
            <a:r>
              <a:rPr lang="es-ES" sz="2000" dirty="0" err="1"/>
              <a:t>BD</a:t>
            </a:r>
            <a:r>
              <a:rPr lang="es-ES" sz="2000" dirty="0"/>
              <a:t> este disponible siempre que se necesite</a:t>
            </a:r>
          </a:p>
          <a:p>
            <a:pPr lvl="1"/>
            <a:endParaRPr lang="es-ES" sz="2000" dirty="0"/>
          </a:p>
          <a:p>
            <a:pPr lvl="1"/>
            <a:r>
              <a:rPr lang="es-ES" sz="2000" dirty="0"/>
              <a:t>Desempeño - Asegurarse del máximo desempeño incluso con las limitaciones</a:t>
            </a:r>
          </a:p>
          <a:p>
            <a:pPr lvl="1"/>
            <a:endParaRPr lang="es-ES" sz="2000" dirty="0"/>
          </a:p>
          <a:p>
            <a:pPr lvl="1"/>
            <a:r>
              <a:rPr lang="es-ES" sz="2000" dirty="0"/>
              <a:t>Desarrollo y soporte a pruebas - Ayudar a los programadores e ingenieros a utilizar eficientemente la base de datos.</a:t>
            </a:r>
          </a:p>
          <a:p>
            <a:pPr lvl="1"/>
            <a:endParaRPr lang="es-E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CO" dirty="0"/>
              <a:t>Visión</a:t>
            </a:r>
            <a:r>
              <a:rPr lang="en-US" dirty="0"/>
              <a:t> de los </a:t>
            </a:r>
            <a:r>
              <a:rPr lang="es-CO" dirty="0"/>
              <a:t>datos</a:t>
            </a:r>
          </a:p>
        </p:txBody>
      </p:sp>
      <p:sp>
        <p:nvSpPr>
          <p:cNvPr id="3" name="2 Marcador de contenido"/>
          <p:cNvSpPr>
            <a:spLocks noGrp="1"/>
          </p:cNvSpPr>
          <p:nvPr>
            <p:ph idx="1"/>
          </p:nvPr>
        </p:nvSpPr>
        <p:spPr/>
        <p:txBody>
          <a:bodyPr>
            <a:normAutofit/>
          </a:bodyPr>
          <a:lstStyle/>
          <a:p>
            <a:r>
              <a:rPr lang="es-CO" dirty="0"/>
              <a:t>Abstracción: </a:t>
            </a:r>
            <a:r>
              <a:rPr lang="es-ES" dirty="0"/>
              <a:t>el término se refiere al énfasis en el "¿qué hace?" más que en el "¿cómo lo hace?" (característica de caja negra)</a:t>
            </a:r>
            <a:endParaRPr lang="en-US" dirty="0"/>
          </a:p>
          <a:p>
            <a:endParaRPr lang="es-CO" dirty="0"/>
          </a:p>
          <a:p>
            <a:r>
              <a:rPr lang="es-CO" dirty="0"/>
              <a:t>Visión</a:t>
            </a:r>
            <a:r>
              <a:rPr lang="en-US" dirty="0"/>
              <a:t> </a:t>
            </a:r>
            <a:r>
              <a:rPr lang="es-CO" dirty="0"/>
              <a:t>abstracta</a:t>
            </a:r>
            <a:r>
              <a:rPr lang="en-US" dirty="0"/>
              <a:t>: </a:t>
            </a:r>
            <a:r>
              <a:rPr lang="es-CO" dirty="0"/>
              <a:t>el sistema esconde detalles de cómo se almacenan y mantienen los datos</a:t>
            </a:r>
          </a:p>
          <a:p>
            <a:endParaRPr lang="es-CO" dirty="0"/>
          </a:p>
          <a:p>
            <a:r>
              <a:rPr lang="es-CO" dirty="0"/>
              <a:t>Los desarrolladores esconden lo complejo a los usuarios a través de varios niveles de abstracción.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4 Marcador de contenido"/>
          <p:cNvSpPr txBox="1">
            <a:spLocks/>
          </p:cNvSpPr>
          <p:nvPr/>
        </p:nvSpPr>
        <p:spPr>
          <a:xfrm>
            <a:off x="1752600" y="2438400"/>
            <a:ext cx="5943600" cy="1219200"/>
          </a:xfrm>
          <a:prstGeom prst="rect">
            <a:avLst/>
          </a:prstGeom>
          <a:effectLst>
            <a:glow rad="101600">
              <a:schemeClr val="accent1">
                <a:satMod val="175000"/>
                <a:alpha val="40000"/>
              </a:schemeClr>
            </a:glow>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normAutofit/>
          </a:bodyPr>
          <a:lstStyle/>
          <a:p>
            <a:pPr marL="274320" marR="0" lvl="0" indent="-274320" algn="ctr"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s-CO" dirty="0"/>
              <a:t>Nivel</a:t>
            </a:r>
            <a:r>
              <a:rPr lang="en-US" noProof="0" dirty="0"/>
              <a:t> de vistas</a:t>
            </a:r>
          </a:p>
          <a:p>
            <a:pPr marL="274320" marR="0" lvl="0" indent="-274320" algn="ctr"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sz="1800" b="0" i="0" u="none" strike="noStrike" kern="1200" cap="none" spc="0" normalizeH="0" baseline="0" dirty="0">
              <a:ln>
                <a:noFill/>
              </a:ln>
              <a:solidFill>
                <a:schemeClr val="lt1"/>
              </a:solidFill>
              <a:effectLst/>
              <a:uLnTx/>
              <a:uFillTx/>
              <a:latin typeface="+mn-lt"/>
              <a:ea typeface="+mn-ea"/>
              <a:cs typeface="+mn-cs"/>
            </a:endParaRPr>
          </a:p>
          <a:p>
            <a:pPr marL="274320" marR="0" lvl="0" indent="-274320" algn="ctr"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lang="en-US" noProof="0" dirty="0"/>
          </a:p>
          <a:p>
            <a:pPr marL="274320" marR="0" lvl="0" indent="-274320" algn="ctr"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s-CO"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 name="1 Título"/>
          <p:cNvSpPr>
            <a:spLocks noGrp="1"/>
          </p:cNvSpPr>
          <p:nvPr>
            <p:ph type="title"/>
          </p:nvPr>
        </p:nvSpPr>
        <p:spPr/>
        <p:txBody>
          <a:bodyPr>
            <a:normAutofit/>
          </a:bodyPr>
          <a:lstStyle/>
          <a:p>
            <a:pPr algn="ctr"/>
            <a:r>
              <a:rPr lang="es-CO" dirty="0"/>
              <a:t>Niveles de abstracción de datos</a:t>
            </a:r>
          </a:p>
        </p:txBody>
      </p:sp>
      <p:sp>
        <p:nvSpPr>
          <p:cNvPr id="5" name="4 Marcador de contenido"/>
          <p:cNvSpPr>
            <a:spLocks noGrp="1"/>
          </p:cNvSpPr>
          <p:nvPr>
            <p:ph idx="1"/>
          </p:nvPr>
        </p:nvSpPr>
        <p:spPr>
          <a:xfrm>
            <a:off x="3810000" y="4267200"/>
            <a:ext cx="1828800" cy="533400"/>
          </a:xfrm>
          <a:prstGeom prst="rect">
            <a:avLst/>
          </a:prstGeom>
        </p:spPr>
        <p:style>
          <a:lnRef idx="3">
            <a:schemeClr val="lt1"/>
          </a:lnRef>
          <a:fillRef idx="1">
            <a:schemeClr val="accent1"/>
          </a:fillRef>
          <a:effectRef idx="1">
            <a:schemeClr val="accent1"/>
          </a:effectRef>
          <a:fontRef idx="minor">
            <a:schemeClr val="lt1"/>
          </a:fontRef>
        </p:style>
        <p:txBody>
          <a:bodyPr rtlCol="0" anchor="ctr">
            <a:normAutofit/>
          </a:bodyPr>
          <a:lstStyle/>
          <a:p>
            <a:pPr algn="ctr">
              <a:buNone/>
            </a:pPr>
            <a:r>
              <a:rPr lang="es-CO" sz="1800" dirty="0"/>
              <a:t>Nivel Lógico</a:t>
            </a:r>
          </a:p>
        </p:txBody>
      </p:sp>
      <p:sp>
        <p:nvSpPr>
          <p:cNvPr id="4" name="3 Rectángulo"/>
          <p:cNvSpPr/>
          <p:nvPr/>
        </p:nvSpPr>
        <p:spPr>
          <a:xfrm>
            <a:off x="3847563" y="5334000"/>
            <a:ext cx="1752600" cy="5334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CO" dirty="0"/>
              <a:t>Nivel Físico</a:t>
            </a:r>
          </a:p>
        </p:txBody>
      </p:sp>
      <p:sp>
        <p:nvSpPr>
          <p:cNvPr id="6" name="5 Rectángulo"/>
          <p:cNvSpPr/>
          <p:nvPr/>
        </p:nvSpPr>
        <p:spPr>
          <a:xfrm>
            <a:off x="2362200" y="2819400"/>
            <a:ext cx="1371600" cy="5334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CO" dirty="0"/>
              <a:t>Vista 1</a:t>
            </a:r>
          </a:p>
        </p:txBody>
      </p:sp>
      <p:sp>
        <p:nvSpPr>
          <p:cNvPr id="7" name="6 Rectángulo"/>
          <p:cNvSpPr/>
          <p:nvPr/>
        </p:nvSpPr>
        <p:spPr>
          <a:xfrm>
            <a:off x="4114800" y="2819400"/>
            <a:ext cx="1371600" cy="5334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CO" dirty="0"/>
              <a:t>Vista 2</a:t>
            </a:r>
          </a:p>
        </p:txBody>
      </p:sp>
      <p:sp>
        <p:nvSpPr>
          <p:cNvPr id="8" name="7 Rectángulo"/>
          <p:cNvSpPr/>
          <p:nvPr/>
        </p:nvSpPr>
        <p:spPr>
          <a:xfrm>
            <a:off x="5867400" y="2819400"/>
            <a:ext cx="1371600" cy="5334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CO" dirty="0"/>
              <a:t>Vista n</a:t>
            </a:r>
          </a:p>
        </p:txBody>
      </p:sp>
      <p:cxnSp>
        <p:nvCxnSpPr>
          <p:cNvPr id="11" name="10 Conector recto"/>
          <p:cNvCxnSpPr>
            <a:stCxn id="9" idx="2"/>
            <a:endCxn id="5" idx="0"/>
          </p:cNvCxnSpPr>
          <p:nvPr/>
        </p:nvCxnSpPr>
        <p:spPr>
          <a:xfrm rot="5400000">
            <a:off x="4419600" y="3962400"/>
            <a:ext cx="609600" cy="1588"/>
          </a:xfrm>
          <a:prstGeom prst="line">
            <a:avLst/>
          </a:prstGeom>
          <a:effectLst>
            <a:glow rad="101600">
              <a:schemeClr val="accent1">
                <a:satMod val="175000"/>
                <a:alpha val="40000"/>
              </a:schemeClr>
            </a:glow>
            <a:outerShdw blurRad="50800" dist="38100" dir="18900000" algn="b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3" name="12 Conector recto"/>
          <p:cNvCxnSpPr>
            <a:stCxn id="5" idx="2"/>
            <a:endCxn id="4" idx="0"/>
          </p:cNvCxnSpPr>
          <p:nvPr/>
        </p:nvCxnSpPr>
        <p:spPr>
          <a:xfrm rot="5400000">
            <a:off x="4457432" y="5067032"/>
            <a:ext cx="533400" cy="537"/>
          </a:xfrm>
          <a:prstGeom prst="line">
            <a:avLst/>
          </a:prstGeom>
          <a:effectLst>
            <a:glow rad="101600">
              <a:schemeClr val="accent1">
                <a:satMod val="175000"/>
                <a:alpha val="40000"/>
              </a:schemeClr>
            </a:glow>
            <a:outerShdw blurRad="50800" dist="38100" dir="18900000" algn="b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5" name="14 Conector recto de flecha"/>
          <p:cNvCxnSpPr/>
          <p:nvPr/>
        </p:nvCxnSpPr>
        <p:spPr>
          <a:xfrm rot="5400000" flipH="1" flipV="1">
            <a:off x="-800100" y="4152900"/>
            <a:ext cx="34290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15 CuadroTexto"/>
          <p:cNvSpPr txBox="1"/>
          <p:nvPr/>
        </p:nvSpPr>
        <p:spPr>
          <a:xfrm>
            <a:off x="381000" y="3200400"/>
            <a:ext cx="461665" cy="1524000"/>
          </a:xfrm>
          <a:prstGeom prst="rect">
            <a:avLst/>
          </a:prstGeom>
          <a:noFill/>
        </p:spPr>
        <p:txBody>
          <a:bodyPr vert="vert270" wrap="square" rtlCol="0">
            <a:spAutoFit/>
          </a:bodyPr>
          <a:lstStyle/>
          <a:p>
            <a:r>
              <a:rPr lang="es-CO" dirty="0">
                <a:solidFill>
                  <a:schemeClr val="accent1">
                    <a:lumMod val="75000"/>
                  </a:schemeClr>
                </a:solidFill>
              </a:rPr>
              <a:t>Abstracción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nvPr>
        </p:nvGraphicFramePr>
        <p:xfrm>
          <a:off x="0" y="0"/>
          <a:ext cx="91440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4"/>
          <p:cNvSpPr>
            <a:spLocks noChangeArrowheads="1"/>
          </p:cNvSpPr>
          <p:nvPr/>
        </p:nvSpPr>
        <p:spPr bwMode="auto">
          <a:xfrm>
            <a:off x="228600" y="1371600"/>
            <a:ext cx="3124200" cy="1219200"/>
          </a:xfrm>
          <a:prstGeom prst="rect">
            <a:avLst/>
          </a:prstGeom>
          <a:ln>
            <a:noFill/>
            <a:headEnd/>
            <a:tailEnd/>
          </a:ln>
          <a:effectLst>
            <a:outerShdw blurRad="190500" dist="228600" dir="2700000" algn="ctr">
              <a:srgbClr val="000000">
                <a:alpha val="30000"/>
              </a:srgbClr>
            </a:outerShdw>
          </a:effectLst>
          <a:scene3d>
            <a:camera prst="perspectiveAbove"/>
            <a:lightRig rig="glow" dir="t">
              <a:rot lat="0" lon="0" rev="4800000"/>
            </a:lightRig>
          </a:scene3d>
          <a:sp3d prstMaterial="matte">
            <a:bevelT w="127000" h="63500"/>
          </a:sp3d>
        </p:spPr>
        <p:style>
          <a:lnRef idx="2">
            <a:schemeClr val="accent2"/>
          </a:lnRef>
          <a:fillRef idx="1">
            <a:schemeClr val="lt1"/>
          </a:fillRef>
          <a:effectRef idx="0">
            <a:schemeClr val="accent2"/>
          </a:effectRef>
          <a:fontRef idx="minor">
            <a:schemeClr val="dk1"/>
          </a:fontRef>
        </p:style>
        <p:txBody>
          <a:bodyPr wrap="none" anchor="ctr"/>
          <a:lstStyle/>
          <a:p>
            <a:pPr>
              <a:buFontTx/>
              <a:buChar char="•"/>
            </a:pPr>
            <a:r>
              <a:rPr lang="es-ES" sz="1600" dirty="0"/>
              <a:t>  Cedula</a:t>
            </a:r>
          </a:p>
          <a:p>
            <a:pPr>
              <a:buFontTx/>
              <a:buChar char="•"/>
            </a:pPr>
            <a:r>
              <a:rPr lang="es-ES" sz="1600" dirty="0"/>
              <a:t> Nombre</a:t>
            </a:r>
          </a:p>
          <a:p>
            <a:pPr>
              <a:buFontTx/>
              <a:buChar char="•"/>
            </a:pPr>
            <a:r>
              <a:rPr lang="es-ES" sz="1600" dirty="0"/>
              <a:t> Departamento</a:t>
            </a:r>
          </a:p>
        </p:txBody>
      </p:sp>
      <p:sp>
        <p:nvSpPr>
          <p:cNvPr id="10" name="Rectangle 9"/>
          <p:cNvSpPr>
            <a:spLocks noChangeArrowheads="1"/>
          </p:cNvSpPr>
          <p:nvPr/>
        </p:nvSpPr>
        <p:spPr bwMode="auto">
          <a:xfrm>
            <a:off x="304800" y="2743200"/>
            <a:ext cx="3352800" cy="1000125"/>
          </a:xfrm>
          <a:prstGeom prst="rect">
            <a:avLst/>
          </a:prstGeom>
          <a:ln>
            <a:noFill/>
            <a:headEnd/>
            <a:tailEnd/>
          </a:ln>
          <a:effectLst>
            <a:outerShdw blurRad="190500" dist="228600" dir="2700000" algn="ctr">
              <a:srgbClr val="000000">
                <a:alpha val="30000"/>
              </a:srgbClr>
            </a:outerShdw>
          </a:effectLst>
          <a:scene3d>
            <a:camera prst="perspectiveAbove"/>
            <a:lightRig rig="glow" dir="t">
              <a:rot lat="0" lon="0" rev="4800000"/>
            </a:lightRig>
          </a:scene3d>
          <a:sp3d prstMaterial="matte">
            <a:bevelT w="127000" h="63500"/>
          </a:sp3d>
        </p:spPr>
        <p:style>
          <a:lnRef idx="2">
            <a:schemeClr val="accent2"/>
          </a:lnRef>
          <a:fillRef idx="1">
            <a:schemeClr val="lt1"/>
          </a:fillRef>
          <a:effectRef idx="0">
            <a:schemeClr val="accent2"/>
          </a:effectRef>
          <a:fontRef idx="minor">
            <a:schemeClr val="dk1"/>
          </a:fontRef>
        </p:style>
        <p:txBody>
          <a:bodyPr wrap="none" anchor="ctr"/>
          <a:lstStyle/>
          <a:p>
            <a:pPr>
              <a:buFontTx/>
              <a:buChar char="•"/>
            </a:pPr>
            <a:r>
              <a:rPr lang="es-ES" sz="1600" dirty="0"/>
              <a:t>  Cedula </a:t>
            </a:r>
            <a:r>
              <a:rPr lang="es-ES" sz="1600" dirty="0" err="1"/>
              <a:t>Char</a:t>
            </a:r>
            <a:r>
              <a:rPr lang="es-ES" sz="1600" dirty="0"/>
              <a:t>(10)</a:t>
            </a:r>
          </a:p>
          <a:p>
            <a:pPr>
              <a:buFontTx/>
              <a:buChar char="•"/>
            </a:pPr>
            <a:r>
              <a:rPr lang="es-ES" sz="1600" dirty="0"/>
              <a:t> Nombre </a:t>
            </a:r>
            <a:r>
              <a:rPr lang="es-ES" sz="1600" dirty="0" err="1"/>
              <a:t>Char</a:t>
            </a:r>
            <a:r>
              <a:rPr lang="es-ES" sz="1600" dirty="0"/>
              <a:t>(40)</a:t>
            </a:r>
          </a:p>
          <a:p>
            <a:pPr>
              <a:buFontTx/>
              <a:buChar char="•"/>
            </a:pPr>
            <a:r>
              <a:rPr lang="es-ES" sz="1600" dirty="0"/>
              <a:t> Salario </a:t>
            </a:r>
            <a:r>
              <a:rPr lang="es-ES" sz="1600" dirty="0" err="1"/>
              <a:t>Numerico</a:t>
            </a:r>
            <a:r>
              <a:rPr lang="es-ES" sz="1600" dirty="0"/>
              <a:t>(6)</a:t>
            </a:r>
          </a:p>
          <a:p>
            <a:pPr>
              <a:buFontTx/>
              <a:buChar char="•"/>
            </a:pPr>
            <a:r>
              <a:rPr lang="es-ES" sz="1600" dirty="0"/>
              <a:t> Departamento </a:t>
            </a:r>
            <a:r>
              <a:rPr lang="es-ES" sz="1600" dirty="0" err="1"/>
              <a:t>Char</a:t>
            </a:r>
            <a:r>
              <a:rPr lang="es-ES" sz="1600" dirty="0"/>
              <a:t>(40)</a:t>
            </a:r>
          </a:p>
        </p:txBody>
      </p:sp>
      <p:sp>
        <p:nvSpPr>
          <p:cNvPr id="12" name="Rectangle 11"/>
          <p:cNvSpPr>
            <a:spLocks noChangeArrowheads="1"/>
          </p:cNvSpPr>
          <p:nvPr/>
        </p:nvSpPr>
        <p:spPr bwMode="auto">
          <a:xfrm>
            <a:off x="228600" y="3989388"/>
            <a:ext cx="3630613" cy="1344612"/>
          </a:xfrm>
          <a:prstGeom prst="rect">
            <a:avLst/>
          </a:prstGeom>
          <a:ln>
            <a:noFill/>
            <a:headEnd/>
            <a:tailEnd/>
          </a:ln>
          <a:effectLst>
            <a:outerShdw blurRad="190500" dist="228600" dir="2700000" algn="ctr">
              <a:srgbClr val="000000">
                <a:alpha val="30000"/>
              </a:srgbClr>
            </a:outerShdw>
          </a:effectLst>
          <a:scene3d>
            <a:camera prst="perspectiveAbove"/>
            <a:lightRig rig="glow" dir="t">
              <a:rot lat="0" lon="0" rev="4800000"/>
            </a:lightRig>
          </a:scene3d>
          <a:sp3d prstMaterial="matte">
            <a:bevelT w="127000" h="63500"/>
          </a:sp3d>
        </p:spPr>
        <p:style>
          <a:lnRef idx="2">
            <a:schemeClr val="accent2"/>
          </a:lnRef>
          <a:fillRef idx="1">
            <a:schemeClr val="lt1"/>
          </a:fillRef>
          <a:effectRef idx="0">
            <a:schemeClr val="accent2"/>
          </a:effectRef>
          <a:fontRef idx="minor">
            <a:schemeClr val="dk1"/>
          </a:fontRef>
        </p:style>
        <p:txBody>
          <a:bodyPr wrap="none" anchor="ctr"/>
          <a:lstStyle/>
          <a:p>
            <a:endParaRPr lang="es-ES" sz="1600" dirty="0"/>
          </a:p>
          <a:p>
            <a:r>
              <a:rPr lang="es-ES" sz="1600" dirty="0" err="1"/>
              <a:t>Stored_Empleados</a:t>
            </a:r>
            <a:r>
              <a:rPr lang="es-ES" sz="1600" dirty="0"/>
              <a:t> </a:t>
            </a:r>
            <a:r>
              <a:rPr lang="es-ES" sz="1600" dirty="0" err="1"/>
              <a:t>Length</a:t>
            </a:r>
            <a:endParaRPr lang="es-ES" sz="1600" dirty="0"/>
          </a:p>
          <a:p>
            <a:r>
              <a:rPr lang="es-ES" sz="1600" dirty="0" err="1"/>
              <a:t>Prefix</a:t>
            </a:r>
            <a:r>
              <a:rPr lang="es-ES" sz="1600" dirty="0"/>
              <a:t> </a:t>
            </a:r>
            <a:r>
              <a:rPr lang="es-ES" sz="1600" dirty="0" err="1"/>
              <a:t>Type</a:t>
            </a:r>
            <a:r>
              <a:rPr lang="es-ES" sz="1600" dirty="0"/>
              <a:t> Byte(6), offset = 0</a:t>
            </a:r>
          </a:p>
          <a:p>
            <a:r>
              <a:rPr lang="es-ES" sz="1600" dirty="0"/>
              <a:t>Cedula </a:t>
            </a:r>
            <a:r>
              <a:rPr lang="es-ES" sz="1600" dirty="0" err="1"/>
              <a:t>Type</a:t>
            </a:r>
            <a:r>
              <a:rPr lang="es-ES" sz="1600" dirty="0"/>
              <a:t> Byte(10), offset = 6, </a:t>
            </a:r>
          </a:p>
          <a:p>
            <a:r>
              <a:rPr lang="es-ES" sz="1600" dirty="0"/>
              <a:t>Nombre </a:t>
            </a:r>
            <a:r>
              <a:rPr lang="es-ES" sz="1600" dirty="0" err="1"/>
              <a:t>Type</a:t>
            </a:r>
            <a:r>
              <a:rPr lang="es-ES" sz="1600" dirty="0"/>
              <a:t> Byte(40), offset = 16</a:t>
            </a:r>
          </a:p>
          <a:p>
            <a:r>
              <a:rPr lang="es-ES" sz="1600" dirty="0"/>
              <a:t>………………….</a:t>
            </a:r>
          </a:p>
          <a:p>
            <a:endParaRPr lang="es-E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CO" dirty="0"/>
              <a:t>Ejemplares</a:t>
            </a:r>
            <a:r>
              <a:rPr lang="en-US" dirty="0"/>
              <a:t> y </a:t>
            </a:r>
            <a:r>
              <a:rPr lang="es-CO" dirty="0"/>
              <a:t>Esquemas</a:t>
            </a:r>
          </a:p>
        </p:txBody>
      </p:sp>
      <p:sp>
        <p:nvSpPr>
          <p:cNvPr id="3" name="2 Marcador de contenido"/>
          <p:cNvSpPr>
            <a:spLocks noGrp="1"/>
          </p:cNvSpPr>
          <p:nvPr>
            <p:ph idx="1"/>
          </p:nvPr>
        </p:nvSpPr>
        <p:spPr>
          <a:xfrm>
            <a:off x="457200" y="2286000"/>
            <a:ext cx="8229600" cy="4038600"/>
          </a:xfrm>
        </p:spPr>
        <p:txBody>
          <a:bodyPr>
            <a:normAutofit/>
          </a:bodyPr>
          <a:lstStyle/>
          <a:p>
            <a:pPr algn="just"/>
            <a:r>
              <a:rPr lang="es-ES" sz="2400" dirty="0"/>
              <a:t>ESQUEMA: diseño completo de la misma y no suele ser modificada una vez q se implementa.</a:t>
            </a:r>
          </a:p>
          <a:p>
            <a:pPr algn="just"/>
            <a:endParaRPr lang="es-ES" sz="2400" dirty="0"/>
          </a:p>
          <a:p>
            <a:pPr algn="just"/>
            <a:r>
              <a:rPr lang="es-ES" sz="2400" dirty="0"/>
              <a:t>EJEMPLAR: toda información contenida en una </a:t>
            </a:r>
            <a:r>
              <a:rPr lang="es-ES" sz="2400" dirty="0" err="1"/>
              <a:t>BD</a:t>
            </a:r>
            <a:r>
              <a:rPr lang="es-ES" sz="2400" dirty="0"/>
              <a:t> en determinado instante de tiempo.</a:t>
            </a:r>
            <a:endParaRPr lang="es-CO"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CO" dirty="0"/>
              <a:t>Modelos</a:t>
            </a:r>
            <a:r>
              <a:rPr lang="en-US" dirty="0"/>
              <a:t> de los </a:t>
            </a:r>
            <a:r>
              <a:rPr lang="es-CO" dirty="0"/>
              <a:t>datos</a:t>
            </a:r>
          </a:p>
        </p:txBody>
      </p:sp>
      <p:sp>
        <p:nvSpPr>
          <p:cNvPr id="3" name="2 Marcador de contenido"/>
          <p:cNvSpPr>
            <a:spLocks noGrp="1"/>
          </p:cNvSpPr>
          <p:nvPr>
            <p:ph idx="1"/>
          </p:nvPr>
        </p:nvSpPr>
        <p:spPr/>
        <p:txBody>
          <a:bodyPr/>
          <a:lstStyle/>
          <a:p>
            <a:pPr algn="just"/>
            <a:r>
              <a:rPr lang="es-ES" b="1" i="1" dirty="0"/>
              <a:t>Modelo</a:t>
            </a:r>
          </a:p>
          <a:p>
            <a:pPr lvl="1" algn="just"/>
            <a:r>
              <a:rPr lang="es-ES" dirty="0"/>
              <a:t>Es una representación de la realidad que contiene las características generales de algo que se va a realizar. </a:t>
            </a:r>
          </a:p>
          <a:p>
            <a:pPr algn="just"/>
            <a:endParaRPr lang="es-ES" dirty="0"/>
          </a:p>
          <a:p>
            <a:pPr algn="just"/>
            <a:r>
              <a:rPr lang="es-ES" b="1" i="1" dirty="0"/>
              <a:t>Modelo de datos</a:t>
            </a:r>
          </a:p>
          <a:p>
            <a:pPr lvl="1" algn="just"/>
            <a:r>
              <a:rPr lang="es-ES" dirty="0"/>
              <a:t>Colección de herramientas conceptuales para describir los datos, las relaciones que existen entre ellos, semántica asociada a los datos y restricciones de consistencia</a:t>
            </a:r>
            <a:endParaRPr lang="es-CO"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304800"/>
            <a:ext cx="8229600" cy="1143000"/>
          </a:xfrm>
        </p:spPr>
        <p:txBody>
          <a:bodyPr/>
          <a:lstStyle/>
          <a:p>
            <a:pPr algn="ctr"/>
            <a:r>
              <a:rPr lang="es-CO" dirty="0"/>
              <a:t>Modelos</a:t>
            </a:r>
            <a:r>
              <a:rPr lang="en-US" dirty="0"/>
              <a:t> de </a:t>
            </a:r>
            <a:r>
              <a:rPr lang="es-CO" dirty="0"/>
              <a:t>datos</a:t>
            </a:r>
          </a:p>
        </p:txBody>
      </p:sp>
      <p:sp>
        <p:nvSpPr>
          <p:cNvPr id="3" name="2 Marcador de contenido"/>
          <p:cNvSpPr>
            <a:spLocks noGrp="1"/>
          </p:cNvSpPr>
          <p:nvPr>
            <p:ph idx="1"/>
          </p:nvPr>
        </p:nvSpPr>
        <p:spPr>
          <a:xfrm>
            <a:off x="457200" y="1478280"/>
            <a:ext cx="8229600" cy="4389120"/>
          </a:xfrm>
        </p:spPr>
        <p:txBody>
          <a:bodyPr/>
          <a:lstStyle/>
          <a:p>
            <a:pPr algn="just"/>
            <a:r>
              <a:rPr lang="es-CO" dirty="0"/>
              <a:t>Modelo</a:t>
            </a:r>
            <a:r>
              <a:rPr lang="en-US" dirty="0"/>
              <a:t> </a:t>
            </a:r>
            <a:r>
              <a:rPr lang="en-US" dirty="0" err="1"/>
              <a:t>Entidad-Relación</a:t>
            </a:r>
            <a:r>
              <a:rPr lang="en-US" dirty="0"/>
              <a:t> </a:t>
            </a:r>
          </a:p>
          <a:p>
            <a:pPr lvl="2" algn="just"/>
            <a:r>
              <a:rPr lang="en-US" sz="1800" dirty="0" err="1"/>
              <a:t>Representa</a:t>
            </a:r>
            <a:r>
              <a:rPr lang="en-US" sz="1800" dirty="0"/>
              <a:t> a la </a:t>
            </a:r>
            <a:r>
              <a:rPr lang="en-US" sz="1800" dirty="0" err="1"/>
              <a:t>realidad</a:t>
            </a:r>
            <a:r>
              <a:rPr lang="en-US" sz="1800" dirty="0"/>
              <a:t> a </a:t>
            </a:r>
            <a:r>
              <a:rPr lang="en-US" sz="1800" dirty="0" err="1"/>
              <a:t>través</a:t>
            </a:r>
            <a:r>
              <a:rPr lang="en-US" sz="1800" dirty="0"/>
              <a:t> de</a:t>
            </a:r>
            <a:r>
              <a:rPr lang="en-US" sz="1800" i="1" dirty="0"/>
              <a:t> </a:t>
            </a:r>
            <a:r>
              <a:rPr lang="en-US" sz="1800" b="1" i="1" dirty="0" err="1"/>
              <a:t>entidades</a:t>
            </a:r>
            <a:r>
              <a:rPr lang="en-US" sz="1800" b="1" i="1" dirty="0"/>
              <a:t> </a:t>
            </a:r>
            <a:r>
              <a:rPr lang="en-US" sz="1800" dirty="0"/>
              <a:t>y</a:t>
            </a:r>
            <a:r>
              <a:rPr lang="en-US" sz="1800" b="1" i="1" dirty="0"/>
              <a:t> </a:t>
            </a:r>
            <a:r>
              <a:rPr lang="en-US" sz="1800" b="1" i="1" dirty="0" err="1"/>
              <a:t>relaciones</a:t>
            </a:r>
            <a:endParaRPr lang="en-US" sz="1800" b="1" i="1" dirty="0"/>
          </a:p>
          <a:p>
            <a:pPr lvl="2" algn="just"/>
            <a:r>
              <a:rPr lang="es-ES" sz="1800" b="1" i="1" dirty="0"/>
              <a:t>Entidades</a:t>
            </a:r>
            <a:r>
              <a:rPr lang="es-ES" sz="1800" dirty="0"/>
              <a:t>: Objetos  que existen y que se distinguen de otros por sus características. Se clasifican en </a:t>
            </a:r>
            <a:r>
              <a:rPr lang="es-ES" sz="1800" i="1" dirty="0"/>
              <a:t>tangibles</a:t>
            </a:r>
            <a:r>
              <a:rPr lang="es-ES" sz="1800" dirty="0"/>
              <a:t> o </a:t>
            </a:r>
            <a:r>
              <a:rPr lang="es-ES" sz="1800" i="1" dirty="0"/>
              <a:t>intangibles</a:t>
            </a:r>
            <a:r>
              <a:rPr lang="es-ES" sz="1800" dirty="0"/>
              <a:t>. </a:t>
            </a:r>
          </a:p>
          <a:p>
            <a:pPr lvl="2" algn="just"/>
            <a:r>
              <a:rPr lang="es-ES" sz="1800" b="1" i="1" dirty="0"/>
              <a:t>Atributos</a:t>
            </a:r>
            <a:r>
              <a:rPr lang="es-ES" sz="1800" dirty="0"/>
              <a:t>: </a:t>
            </a:r>
            <a:r>
              <a:rPr lang="en-US" sz="1800" dirty="0" err="1"/>
              <a:t>características</a:t>
            </a:r>
            <a:r>
              <a:rPr lang="en-US" sz="1800" dirty="0"/>
              <a:t> de </a:t>
            </a:r>
            <a:r>
              <a:rPr lang="en-US" sz="1800" dirty="0" err="1"/>
              <a:t>las</a:t>
            </a:r>
            <a:r>
              <a:rPr lang="en-US" sz="1800" dirty="0"/>
              <a:t> </a:t>
            </a:r>
            <a:r>
              <a:rPr lang="en-US" sz="1800" dirty="0" err="1"/>
              <a:t>entidades</a:t>
            </a:r>
            <a:endParaRPr lang="en-US" sz="1800" dirty="0"/>
          </a:p>
          <a:p>
            <a:pPr lvl="2" algn="just"/>
            <a:r>
              <a:rPr lang="en-US" sz="1800" b="1" i="1" dirty="0" err="1"/>
              <a:t>Relación</a:t>
            </a:r>
            <a:r>
              <a:rPr lang="en-US" sz="1800" dirty="0"/>
              <a:t>:  </a:t>
            </a:r>
            <a:r>
              <a:rPr lang="en-US" sz="1800" dirty="0" err="1"/>
              <a:t>Asociación</a:t>
            </a:r>
            <a:r>
              <a:rPr lang="en-US" sz="1800" dirty="0"/>
              <a:t> entre </a:t>
            </a:r>
            <a:r>
              <a:rPr lang="en-US" sz="1800" dirty="0" err="1"/>
              <a:t>varias</a:t>
            </a:r>
            <a:r>
              <a:rPr lang="en-US" sz="1800" dirty="0"/>
              <a:t> </a:t>
            </a:r>
            <a:r>
              <a:rPr lang="en-US" sz="1800" dirty="0" err="1"/>
              <a:t>entidades</a:t>
            </a:r>
            <a:endParaRPr lang="en-US" sz="1800" dirty="0"/>
          </a:p>
          <a:p>
            <a:pPr lvl="2" algn="just"/>
            <a:endParaRPr lang="es-ES" dirty="0"/>
          </a:p>
          <a:p>
            <a:pPr lvl="1" algn="just"/>
            <a:endParaRPr lang="es-ES" dirty="0"/>
          </a:p>
          <a:p>
            <a:pPr lvl="1" algn="just"/>
            <a:endParaRPr lang="es-CO" dirty="0"/>
          </a:p>
        </p:txBody>
      </p:sp>
      <p:graphicFrame>
        <p:nvGraphicFramePr>
          <p:cNvPr id="4" name="3 Tabla"/>
          <p:cNvGraphicFramePr>
            <a:graphicFrameLocks noGrp="1"/>
          </p:cNvGraphicFramePr>
          <p:nvPr/>
        </p:nvGraphicFramePr>
        <p:xfrm>
          <a:off x="1447800" y="3733800"/>
          <a:ext cx="6096000" cy="27228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pPr algn="ctr"/>
                      <a:r>
                        <a:rPr lang="en-US" sz="1600" dirty="0" err="1"/>
                        <a:t>Símbolo</a:t>
                      </a:r>
                      <a:endParaRPr lang="es-CO" sz="1600" dirty="0"/>
                    </a:p>
                  </a:txBody>
                  <a:tcPr/>
                </a:tc>
                <a:tc>
                  <a:txBody>
                    <a:bodyPr/>
                    <a:lstStyle/>
                    <a:p>
                      <a:pPr algn="ctr"/>
                      <a:r>
                        <a:rPr lang="en-US" sz="1600" dirty="0" err="1"/>
                        <a:t>Representa</a:t>
                      </a:r>
                      <a:endParaRPr lang="es-CO" sz="1600" dirty="0"/>
                    </a:p>
                  </a:txBody>
                  <a:tcPr/>
                </a:tc>
                <a:extLst>
                  <a:ext uri="{0D108BD9-81ED-4DB2-BD59-A6C34878D82A}">
                    <a16:rowId xmlns:a16="http://schemas.microsoft.com/office/drawing/2014/main" val="10000"/>
                  </a:ext>
                </a:extLst>
              </a:tr>
              <a:tr h="370840">
                <a:tc>
                  <a:txBody>
                    <a:bodyPr/>
                    <a:lstStyle/>
                    <a:p>
                      <a:pPr algn="ctr"/>
                      <a:endParaRPr lang="en-US" sz="1600" dirty="0"/>
                    </a:p>
                    <a:p>
                      <a:pPr algn="ctr"/>
                      <a:endParaRPr lang="es-CO" sz="1600" dirty="0"/>
                    </a:p>
                  </a:txBody>
                  <a:tcPr/>
                </a:tc>
                <a:tc>
                  <a:txBody>
                    <a:bodyPr/>
                    <a:lstStyle/>
                    <a:p>
                      <a:pPr algn="ctr"/>
                      <a:r>
                        <a:rPr lang="en-US" sz="1600" dirty="0" err="1"/>
                        <a:t>Entidad</a:t>
                      </a:r>
                      <a:endParaRPr lang="es-CO" sz="1600" dirty="0"/>
                    </a:p>
                  </a:txBody>
                  <a:tcPr/>
                </a:tc>
                <a:extLst>
                  <a:ext uri="{0D108BD9-81ED-4DB2-BD59-A6C34878D82A}">
                    <a16:rowId xmlns:a16="http://schemas.microsoft.com/office/drawing/2014/main" val="10001"/>
                  </a:ext>
                </a:extLst>
              </a:tr>
              <a:tr h="370840">
                <a:tc>
                  <a:txBody>
                    <a:bodyPr/>
                    <a:lstStyle/>
                    <a:p>
                      <a:pPr algn="ctr"/>
                      <a:endParaRPr lang="en-US" sz="1600" dirty="0"/>
                    </a:p>
                    <a:p>
                      <a:pPr algn="ctr"/>
                      <a:endParaRPr lang="es-CO" sz="1600" dirty="0"/>
                    </a:p>
                  </a:txBody>
                  <a:tcPr/>
                </a:tc>
                <a:tc>
                  <a:txBody>
                    <a:bodyPr/>
                    <a:lstStyle/>
                    <a:p>
                      <a:pPr algn="ctr"/>
                      <a:r>
                        <a:rPr lang="en-US" sz="1600" dirty="0" err="1"/>
                        <a:t>Atributo</a:t>
                      </a:r>
                      <a:endParaRPr lang="es-CO" sz="1600" dirty="0"/>
                    </a:p>
                  </a:txBody>
                  <a:tcPr/>
                </a:tc>
                <a:extLst>
                  <a:ext uri="{0D108BD9-81ED-4DB2-BD59-A6C34878D82A}">
                    <a16:rowId xmlns:a16="http://schemas.microsoft.com/office/drawing/2014/main" val="10002"/>
                  </a:ext>
                </a:extLst>
              </a:tr>
              <a:tr h="370840">
                <a:tc>
                  <a:txBody>
                    <a:bodyPr/>
                    <a:lstStyle/>
                    <a:p>
                      <a:pPr algn="ctr"/>
                      <a:endParaRPr lang="en-US" sz="1600" dirty="0"/>
                    </a:p>
                    <a:p>
                      <a:pPr algn="ctr"/>
                      <a:endParaRPr lang="en-US" sz="1600" dirty="0"/>
                    </a:p>
                    <a:p>
                      <a:pPr algn="ctr"/>
                      <a:endParaRPr lang="es-CO" sz="1600" dirty="0"/>
                    </a:p>
                  </a:txBody>
                  <a:tcPr/>
                </a:tc>
                <a:tc>
                  <a:txBody>
                    <a:bodyPr/>
                    <a:lstStyle/>
                    <a:p>
                      <a:pPr algn="ctr"/>
                      <a:r>
                        <a:rPr lang="en-US" sz="1600" dirty="0" err="1"/>
                        <a:t>Relación</a:t>
                      </a:r>
                      <a:endParaRPr lang="es-CO" sz="1600" dirty="0"/>
                    </a:p>
                  </a:txBody>
                  <a:tcPr/>
                </a:tc>
                <a:extLst>
                  <a:ext uri="{0D108BD9-81ED-4DB2-BD59-A6C34878D82A}">
                    <a16:rowId xmlns:a16="http://schemas.microsoft.com/office/drawing/2014/main" val="10003"/>
                  </a:ext>
                </a:extLst>
              </a:tr>
              <a:tr h="370840">
                <a:tc>
                  <a:txBody>
                    <a:bodyPr/>
                    <a:lstStyle/>
                    <a:p>
                      <a:pPr algn="ctr"/>
                      <a:endParaRPr lang="en-US" sz="1600" dirty="0"/>
                    </a:p>
                  </a:txBody>
                  <a:tcPr/>
                </a:tc>
                <a:tc>
                  <a:txBody>
                    <a:bodyPr/>
                    <a:lstStyle/>
                    <a:p>
                      <a:pPr algn="ctr"/>
                      <a:r>
                        <a:rPr lang="en-US" sz="1600" dirty="0" err="1"/>
                        <a:t>Liga</a:t>
                      </a:r>
                      <a:endParaRPr lang="es-CO" sz="1600" dirty="0"/>
                    </a:p>
                  </a:txBody>
                  <a:tcPr/>
                </a:tc>
                <a:extLst>
                  <a:ext uri="{0D108BD9-81ED-4DB2-BD59-A6C34878D82A}">
                    <a16:rowId xmlns:a16="http://schemas.microsoft.com/office/drawing/2014/main" val="10004"/>
                  </a:ext>
                </a:extLst>
              </a:tr>
            </a:tbl>
          </a:graphicData>
        </a:graphic>
      </p:graphicFrame>
      <p:sp>
        <p:nvSpPr>
          <p:cNvPr id="5" name="4 Rectángulo"/>
          <p:cNvSpPr/>
          <p:nvPr/>
        </p:nvSpPr>
        <p:spPr>
          <a:xfrm>
            <a:off x="2514600" y="4267200"/>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5 Elipse"/>
          <p:cNvSpPr/>
          <p:nvPr/>
        </p:nvSpPr>
        <p:spPr>
          <a:xfrm>
            <a:off x="2362200" y="4800600"/>
            <a:ext cx="1143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6 Rombo"/>
          <p:cNvSpPr/>
          <p:nvPr/>
        </p:nvSpPr>
        <p:spPr>
          <a:xfrm>
            <a:off x="2590800" y="5410200"/>
            <a:ext cx="685800" cy="533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9" name="8 Conector recto"/>
          <p:cNvCxnSpPr/>
          <p:nvPr/>
        </p:nvCxnSpPr>
        <p:spPr>
          <a:xfrm>
            <a:off x="2362200" y="6248400"/>
            <a:ext cx="1219200" cy="1588"/>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n-US" dirty="0" err="1"/>
              <a:t>Ejemplo</a:t>
            </a:r>
            <a:r>
              <a:rPr lang="en-US" dirty="0"/>
              <a:t> </a:t>
            </a:r>
            <a:r>
              <a:rPr lang="en-US" dirty="0" err="1"/>
              <a:t>Modelo</a:t>
            </a:r>
            <a:r>
              <a:rPr lang="en-US" dirty="0"/>
              <a:t> E-R</a:t>
            </a:r>
            <a:endParaRPr lang="es-CO" dirty="0"/>
          </a:p>
        </p:txBody>
      </p:sp>
      <p:grpSp>
        <p:nvGrpSpPr>
          <p:cNvPr id="39" name="38 Grupo"/>
          <p:cNvGrpSpPr/>
          <p:nvPr/>
        </p:nvGrpSpPr>
        <p:grpSpPr>
          <a:xfrm>
            <a:off x="381000" y="2514600"/>
            <a:ext cx="8534400" cy="2895600"/>
            <a:chOff x="228600" y="2514600"/>
            <a:chExt cx="8534400" cy="2895600"/>
          </a:xfrm>
          <a:effectLst>
            <a:outerShdw blurRad="50800" dist="38100" dir="8100000" algn="tr" rotWithShape="0">
              <a:prstClr val="black">
                <a:alpha val="40000"/>
              </a:prstClr>
            </a:outerShdw>
          </a:effectLst>
        </p:grpSpPr>
        <p:sp>
          <p:nvSpPr>
            <p:cNvPr id="6" name="5 Rectángulo"/>
            <p:cNvSpPr/>
            <p:nvPr/>
          </p:nvSpPr>
          <p:spPr>
            <a:xfrm>
              <a:off x="1676400" y="4724400"/>
              <a:ext cx="1371600"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t>Empleado</a:t>
              </a:r>
              <a:endParaRPr lang="es-CO" sz="1400" dirty="0"/>
            </a:p>
          </p:txBody>
        </p:sp>
        <p:sp>
          <p:nvSpPr>
            <p:cNvPr id="8" name="7 Rectángulo"/>
            <p:cNvSpPr/>
            <p:nvPr/>
          </p:nvSpPr>
          <p:spPr>
            <a:xfrm>
              <a:off x="5867400" y="4724400"/>
              <a:ext cx="1371600"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t>Articulo</a:t>
              </a:r>
              <a:endParaRPr lang="es-CO" sz="1400" dirty="0"/>
            </a:p>
          </p:txBody>
        </p:sp>
        <p:sp>
          <p:nvSpPr>
            <p:cNvPr id="9" name="8 Rombo"/>
            <p:cNvSpPr/>
            <p:nvPr/>
          </p:nvSpPr>
          <p:spPr>
            <a:xfrm>
              <a:off x="3810000" y="4495800"/>
              <a:ext cx="1447800" cy="914400"/>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t>Venta</a:t>
              </a:r>
              <a:endParaRPr lang="es-CO" sz="1400" dirty="0"/>
            </a:p>
          </p:txBody>
        </p:sp>
        <p:sp>
          <p:nvSpPr>
            <p:cNvPr id="10" name="9 Elipse"/>
            <p:cNvSpPr/>
            <p:nvPr/>
          </p:nvSpPr>
          <p:spPr>
            <a:xfrm>
              <a:off x="228600" y="2514600"/>
              <a:ext cx="14478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t>Cedula</a:t>
              </a:r>
              <a:endParaRPr lang="es-CO" sz="1400" dirty="0"/>
            </a:p>
          </p:txBody>
        </p:sp>
        <p:sp>
          <p:nvSpPr>
            <p:cNvPr id="11" name="10 Elipse"/>
            <p:cNvSpPr/>
            <p:nvPr/>
          </p:nvSpPr>
          <p:spPr>
            <a:xfrm>
              <a:off x="2667000" y="2514600"/>
              <a:ext cx="12192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t>Nombre</a:t>
              </a:r>
              <a:endParaRPr lang="es-CO" sz="1400" dirty="0"/>
            </a:p>
          </p:txBody>
        </p:sp>
        <p:sp>
          <p:nvSpPr>
            <p:cNvPr id="12" name="11 Elipse"/>
            <p:cNvSpPr/>
            <p:nvPr/>
          </p:nvSpPr>
          <p:spPr>
            <a:xfrm>
              <a:off x="228600" y="3886200"/>
              <a:ext cx="14478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t>Apellido</a:t>
              </a:r>
              <a:endParaRPr lang="es-CO" sz="1400" dirty="0"/>
            </a:p>
          </p:txBody>
        </p:sp>
        <p:sp>
          <p:nvSpPr>
            <p:cNvPr id="13" name="12 Elipse"/>
            <p:cNvSpPr/>
            <p:nvPr/>
          </p:nvSpPr>
          <p:spPr>
            <a:xfrm>
              <a:off x="1447800" y="3200400"/>
              <a:ext cx="14478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t>Puesto</a:t>
              </a:r>
              <a:endParaRPr lang="es-CO" sz="1400" dirty="0"/>
            </a:p>
          </p:txBody>
        </p:sp>
        <p:sp>
          <p:nvSpPr>
            <p:cNvPr id="14" name="13 Elipse"/>
            <p:cNvSpPr/>
            <p:nvPr/>
          </p:nvSpPr>
          <p:spPr>
            <a:xfrm>
              <a:off x="2971800" y="3657600"/>
              <a:ext cx="1143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t>Salario</a:t>
              </a:r>
              <a:endParaRPr lang="es-CO" sz="1400" dirty="0"/>
            </a:p>
          </p:txBody>
        </p:sp>
        <p:sp>
          <p:nvSpPr>
            <p:cNvPr id="15" name="14 Elipse"/>
            <p:cNvSpPr/>
            <p:nvPr/>
          </p:nvSpPr>
          <p:spPr>
            <a:xfrm>
              <a:off x="6096000" y="2590800"/>
              <a:ext cx="1524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t>Codigo</a:t>
              </a:r>
              <a:endParaRPr lang="es-CO" sz="1400" dirty="0"/>
            </a:p>
          </p:txBody>
        </p:sp>
        <p:sp>
          <p:nvSpPr>
            <p:cNvPr id="16" name="15 Elipse"/>
            <p:cNvSpPr/>
            <p:nvPr/>
          </p:nvSpPr>
          <p:spPr>
            <a:xfrm>
              <a:off x="4953000" y="3429000"/>
              <a:ext cx="16764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t>Descripcion</a:t>
              </a:r>
              <a:endParaRPr lang="es-CO" sz="1400" dirty="0"/>
            </a:p>
          </p:txBody>
        </p:sp>
        <p:sp>
          <p:nvSpPr>
            <p:cNvPr id="17" name="16 Elipse"/>
            <p:cNvSpPr/>
            <p:nvPr/>
          </p:nvSpPr>
          <p:spPr>
            <a:xfrm>
              <a:off x="7239000" y="3352800"/>
              <a:ext cx="1524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t>Costo</a:t>
              </a:r>
              <a:endParaRPr lang="es-CO" sz="1400" dirty="0"/>
            </a:p>
          </p:txBody>
        </p:sp>
        <p:cxnSp>
          <p:nvCxnSpPr>
            <p:cNvPr id="19" name="18 Conector recto"/>
            <p:cNvCxnSpPr>
              <a:stCxn id="6" idx="3"/>
              <a:endCxn id="9" idx="1"/>
            </p:cNvCxnSpPr>
            <p:nvPr/>
          </p:nvCxnSpPr>
          <p:spPr>
            <a:xfrm>
              <a:off x="3048000" y="4953000"/>
              <a:ext cx="762000" cy="1588"/>
            </a:xfrm>
            <a:prstGeom prst="line">
              <a:avLst/>
            </a:prstGeom>
          </p:spPr>
          <p:style>
            <a:lnRef idx="1">
              <a:schemeClr val="accent1"/>
            </a:lnRef>
            <a:fillRef idx="3">
              <a:schemeClr val="accent1"/>
            </a:fillRef>
            <a:effectRef idx="2">
              <a:schemeClr val="accent1"/>
            </a:effectRef>
            <a:fontRef idx="minor">
              <a:schemeClr val="lt1"/>
            </a:fontRef>
          </p:style>
        </p:cxnSp>
        <p:cxnSp>
          <p:nvCxnSpPr>
            <p:cNvPr id="21" name="20 Conector recto"/>
            <p:cNvCxnSpPr>
              <a:stCxn id="9" idx="3"/>
              <a:endCxn id="8" idx="1"/>
            </p:cNvCxnSpPr>
            <p:nvPr/>
          </p:nvCxnSpPr>
          <p:spPr>
            <a:xfrm>
              <a:off x="5257800" y="4953000"/>
              <a:ext cx="609600" cy="1588"/>
            </a:xfrm>
            <a:prstGeom prst="line">
              <a:avLst/>
            </a:prstGeom>
          </p:spPr>
          <p:style>
            <a:lnRef idx="1">
              <a:schemeClr val="accent1"/>
            </a:lnRef>
            <a:fillRef idx="3">
              <a:schemeClr val="accent1"/>
            </a:fillRef>
            <a:effectRef idx="2">
              <a:schemeClr val="accent1"/>
            </a:effectRef>
            <a:fontRef idx="minor">
              <a:schemeClr val="lt1"/>
            </a:fontRef>
          </p:style>
        </p:cxnSp>
        <p:cxnSp>
          <p:nvCxnSpPr>
            <p:cNvPr id="23" name="22 Conector recto"/>
            <p:cNvCxnSpPr>
              <a:stCxn id="6" idx="0"/>
              <a:endCxn id="12" idx="4"/>
            </p:cNvCxnSpPr>
            <p:nvPr/>
          </p:nvCxnSpPr>
          <p:spPr>
            <a:xfrm rot="16200000" flipV="1">
              <a:off x="1428750" y="3790950"/>
              <a:ext cx="457200" cy="1409700"/>
            </a:xfrm>
            <a:prstGeom prst="line">
              <a:avLst/>
            </a:prstGeom>
          </p:spPr>
          <p:style>
            <a:lnRef idx="1">
              <a:schemeClr val="accent1"/>
            </a:lnRef>
            <a:fillRef idx="3">
              <a:schemeClr val="accent1"/>
            </a:fillRef>
            <a:effectRef idx="2">
              <a:schemeClr val="accent1"/>
            </a:effectRef>
            <a:fontRef idx="minor">
              <a:schemeClr val="lt1"/>
            </a:fontRef>
          </p:style>
        </p:cxnSp>
        <p:cxnSp>
          <p:nvCxnSpPr>
            <p:cNvPr id="25" name="24 Conector recto"/>
            <p:cNvCxnSpPr>
              <a:stCxn id="6" idx="0"/>
              <a:endCxn id="13" idx="4"/>
            </p:cNvCxnSpPr>
            <p:nvPr/>
          </p:nvCxnSpPr>
          <p:spPr>
            <a:xfrm rot="16200000" flipV="1">
              <a:off x="1695450" y="4057650"/>
              <a:ext cx="1143000" cy="190500"/>
            </a:xfrm>
            <a:prstGeom prst="line">
              <a:avLst/>
            </a:prstGeom>
          </p:spPr>
          <p:style>
            <a:lnRef idx="1">
              <a:schemeClr val="accent1"/>
            </a:lnRef>
            <a:fillRef idx="3">
              <a:schemeClr val="accent1"/>
            </a:fillRef>
            <a:effectRef idx="2">
              <a:schemeClr val="accent1"/>
            </a:effectRef>
            <a:fontRef idx="minor">
              <a:schemeClr val="lt1"/>
            </a:fontRef>
          </p:style>
        </p:cxnSp>
        <p:cxnSp>
          <p:nvCxnSpPr>
            <p:cNvPr id="27" name="26 Conector recto"/>
            <p:cNvCxnSpPr>
              <a:stCxn id="6" idx="0"/>
              <a:endCxn id="14" idx="4"/>
            </p:cNvCxnSpPr>
            <p:nvPr/>
          </p:nvCxnSpPr>
          <p:spPr>
            <a:xfrm rot="5400000" flipH="1" flipV="1">
              <a:off x="2609850" y="3790950"/>
              <a:ext cx="685800" cy="1181100"/>
            </a:xfrm>
            <a:prstGeom prst="line">
              <a:avLst/>
            </a:prstGeom>
          </p:spPr>
          <p:style>
            <a:lnRef idx="1">
              <a:schemeClr val="accent1"/>
            </a:lnRef>
            <a:fillRef idx="3">
              <a:schemeClr val="accent1"/>
            </a:fillRef>
            <a:effectRef idx="2">
              <a:schemeClr val="accent1"/>
            </a:effectRef>
            <a:fontRef idx="minor">
              <a:schemeClr val="lt1"/>
            </a:fontRef>
          </p:style>
        </p:cxnSp>
        <p:cxnSp>
          <p:nvCxnSpPr>
            <p:cNvPr id="29" name="28 Conector recto"/>
            <p:cNvCxnSpPr>
              <a:stCxn id="6" idx="0"/>
              <a:endCxn id="10" idx="4"/>
            </p:cNvCxnSpPr>
            <p:nvPr/>
          </p:nvCxnSpPr>
          <p:spPr>
            <a:xfrm rot="16200000" flipV="1">
              <a:off x="742950" y="3105150"/>
              <a:ext cx="1828800" cy="1409700"/>
            </a:xfrm>
            <a:prstGeom prst="line">
              <a:avLst/>
            </a:prstGeom>
          </p:spPr>
          <p:style>
            <a:lnRef idx="1">
              <a:schemeClr val="accent1"/>
            </a:lnRef>
            <a:fillRef idx="3">
              <a:schemeClr val="accent1"/>
            </a:fillRef>
            <a:effectRef idx="2">
              <a:schemeClr val="accent1"/>
            </a:effectRef>
            <a:fontRef idx="minor">
              <a:schemeClr val="lt1"/>
            </a:fontRef>
          </p:style>
        </p:cxnSp>
        <p:cxnSp>
          <p:nvCxnSpPr>
            <p:cNvPr id="31" name="30 Conector recto"/>
            <p:cNvCxnSpPr>
              <a:stCxn id="6" idx="0"/>
              <a:endCxn id="11" idx="4"/>
            </p:cNvCxnSpPr>
            <p:nvPr/>
          </p:nvCxnSpPr>
          <p:spPr>
            <a:xfrm rot="5400000" flipH="1" flipV="1">
              <a:off x="1905000" y="3352800"/>
              <a:ext cx="1828800" cy="914400"/>
            </a:xfrm>
            <a:prstGeom prst="line">
              <a:avLst/>
            </a:prstGeom>
          </p:spPr>
          <p:style>
            <a:lnRef idx="1">
              <a:schemeClr val="accent1"/>
            </a:lnRef>
            <a:fillRef idx="3">
              <a:schemeClr val="accent1"/>
            </a:fillRef>
            <a:effectRef idx="2">
              <a:schemeClr val="accent1"/>
            </a:effectRef>
            <a:fontRef idx="minor">
              <a:schemeClr val="lt1"/>
            </a:fontRef>
          </p:style>
        </p:cxnSp>
        <p:cxnSp>
          <p:nvCxnSpPr>
            <p:cNvPr id="33" name="32 Conector recto"/>
            <p:cNvCxnSpPr>
              <a:stCxn id="8" idx="0"/>
              <a:endCxn id="16" idx="4"/>
            </p:cNvCxnSpPr>
            <p:nvPr/>
          </p:nvCxnSpPr>
          <p:spPr>
            <a:xfrm rot="16200000" flipV="1">
              <a:off x="5715000" y="3886200"/>
              <a:ext cx="914400" cy="762000"/>
            </a:xfrm>
            <a:prstGeom prst="line">
              <a:avLst/>
            </a:prstGeom>
          </p:spPr>
          <p:style>
            <a:lnRef idx="1">
              <a:schemeClr val="accent1"/>
            </a:lnRef>
            <a:fillRef idx="3">
              <a:schemeClr val="accent1"/>
            </a:fillRef>
            <a:effectRef idx="2">
              <a:schemeClr val="accent1"/>
            </a:effectRef>
            <a:fontRef idx="minor">
              <a:schemeClr val="lt1"/>
            </a:fontRef>
          </p:style>
        </p:cxnSp>
        <p:cxnSp>
          <p:nvCxnSpPr>
            <p:cNvPr id="35" name="34 Conector recto"/>
            <p:cNvCxnSpPr>
              <a:stCxn id="8" idx="0"/>
              <a:endCxn id="15" idx="4"/>
            </p:cNvCxnSpPr>
            <p:nvPr/>
          </p:nvCxnSpPr>
          <p:spPr>
            <a:xfrm rot="5400000" flipH="1" flipV="1">
              <a:off x="5829300" y="3695700"/>
              <a:ext cx="1752600" cy="304800"/>
            </a:xfrm>
            <a:prstGeom prst="line">
              <a:avLst/>
            </a:prstGeom>
          </p:spPr>
          <p:style>
            <a:lnRef idx="1">
              <a:schemeClr val="accent1"/>
            </a:lnRef>
            <a:fillRef idx="3">
              <a:schemeClr val="accent1"/>
            </a:fillRef>
            <a:effectRef idx="2">
              <a:schemeClr val="accent1"/>
            </a:effectRef>
            <a:fontRef idx="minor">
              <a:schemeClr val="lt1"/>
            </a:fontRef>
          </p:style>
        </p:cxnSp>
        <p:cxnSp>
          <p:nvCxnSpPr>
            <p:cNvPr id="37" name="36 Conector recto"/>
            <p:cNvCxnSpPr>
              <a:stCxn id="8" idx="0"/>
              <a:endCxn id="17" idx="4"/>
            </p:cNvCxnSpPr>
            <p:nvPr/>
          </p:nvCxnSpPr>
          <p:spPr>
            <a:xfrm rot="5400000" flipH="1" flipV="1">
              <a:off x="6781800" y="3505200"/>
              <a:ext cx="990600" cy="1447800"/>
            </a:xfrm>
            <a:prstGeom prst="line">
              <a:avLst/>
            </a:prstGeom>
          </p:spPr>
          <p:style>
            <a:lnRef idx="1">
              <a:schemeClr val="accent1"/>
            </a:lnRef>
            <a:fillRef idx="3">
              <a:schemeClr val="accent1"/>
            </a:fillRef>
            <a:effectRef idx="2">
              <a:schemeClr val="accent1"/>
            </a:effectRef>
            <a:fontRef idx="minor">
              <a:schemeClr val="lt1"/>
            </a:fontRef>
          </p:style>
        </p:cxn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304800"/>
            <a:ext cx="8229600" cy="1143000"/>
          </a:xfrm>
        </p:spPr>
        <p:txBody>
          <a:bodyPr/>
          <a:lstStyle/>
          <a:p>
            <a:pPr algn="ctr"/>
            <a:r>
              <a:rPr lang="es-CO" dirty="0"/>
              <a:t>Modelos</a:t>
            </a:r>
            <a:r>
              <a:rPr lang="en-US" dirty="0"/>
              <a:t> de </a:t>
            </a:r>
            <a:r>
              <a:rPr lang="es-CO" dirty="0"/>
              <a:t>datos</a:t>
            </a:r>
          </a:p>
        </p:txBody>
      </p:sp>
      <p:sp>
        <p:nvSpPr>
          <p:cNvPr id="3" name="2 Marcador de contenido"/>
          <p:cNvSpPr>
            <a:spLocks noGrp="1"/>
          </p:cNvSpPr>
          <p:nvPr>
            <p:ph idx="1"/>
          </p:nvPr>
        </p:nvSpPr>
        <p:spPr>
          <a:xfrm>
            <a:off x="457200" y="1478280"/>
            <a:ext cx="8229600" cy="4389120"/>
          </a:xfrm>
        </p:spPr>
        <p:txBody>
          <a:bodyPr/>
          <a:lstStyle/>
          <a:p>
            <a:pPr algn="just"/>
            <a:r>
              <a:rPr lang="es-CO" dirty="0"/>
              <a:t>Modelo</a:t>
            </a:r>
            <a:r>
              <a:rPr lang="en-US" dirty="0"/>
              <a:t> </a:t>
            </a:r>
            <a:r>
              <a:rPr lang="en-US" dirty="0" err="1"/>
              <a:t>Relacional</a:t>
            </a:r>
            <a:endParaRPr lang="en-US" dirty="0"/>
          </a:p>
          <a:p>
            <a:pPr lvl="2" algn="just"/>
            <a:r>
              <a:rPr lang="es-ES" sz="1800" dirty="0"/>
              <a:t>Representan los datos y las relaciones entre estos, a través de una colección de tablas </a:t>
            </a:r>
          </a:p>
          <a:p>
            <a:pPr lvl="2" algn="just"/>
            <a:r>
              <a:rPr lang="es-ES" sz="1800" dirty="0" err="1"/>
              <a:t>Tuplas</a:t>
            </a:r>
            <a:r>
              <a:rPr lang="es-ES" sz="1800" dirty="0"/>
              <a:t> y columnas</a:t>
            </a:r>
          </a:p>
          <a:p>
            <a:pPr lvl="2" algn="just"/>
            <a:r>
              <a:rPr lang="es-ES" sz="1800" dirty="0"/>
              <a:t>Cada columna tiene un nombre único</a:t>
            </a:r>
          </a:p>
          <a:p>
            <a:pPr lvl="1" algn="just"/>
            <a:endParaRPr lang="es-ES" dirty="0"/>
          </a:p>
          <a:p>
            <a:pPr lvl="1" algn="just"/>
            <a:endParaRPr lang="es-CO" dirty="0"/>
          </a:p>
        </p:txBody>
      </p:sp>
      <p:graphicFrame>
        <p:nvGraphicFramePr>
          <p:cNvPr id="10" name="9 Tabla"/>
          <p:cNvGraphicFramePr>
            <a:graphicFrameLocks noGrp="1"/>
          </p:cNvGraphicFramePr>
          <p:nvPr/>
        </p:nvGraphicFramePr>
        <p:xfrm>
          <a:off x="685800" y="3429000"/>
          <a:ext cx="4572000" cy="148336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tblGrid>
              <a:tr h="370840">
                <a:tc>
                  <a:txBody>
                    <a:bodyPr/>
                    <a:lstStyle/>
                    <a:p>
                      <a:pPr algn="ctr"/>
                      <a:r>
                        <a:rPr lang="en-US" sz="1100" dirty="0" err="1"/>
                        <a:t>Cedula</a:t>
                      </a:r>
                      <a:endParaRPr lang="es-CO" sz="1100" dirty="0"/>
                    </a:p>
                  </a:txBody>
                  <a:tcPr/>
                </a:tc>
                <a:tc>
                  <a:txBody>
                    <a:bodyPr/>
                    <a:lstStyle/>
                    <a:p>
                      <a:pPr algn="ctr"/>
                      <a:r>
                        <a:rPr lang="en-US" sz="1100" dirty="0" err="1"/>
                        <a:t>Nombre</a:t>
                      </a:r>
                      <a:endParaRPr lang="es-CO" sz="1100" dirty="0"/>
                    </a:p>
                  </a:txBody>
                  <a:tcPr/>
                </a:tc>
                <a:tc>
                  <a:txBody>
                    <a:bodyPr/>
                    <a:lstStyle/>
                    <a:p>
                      <a:pPr algn="ctr"/>
                      <a:r>
                        <a:rPr lang="en-US" sz="1100" dirty="0" err="1"/>
                        <a:t>Apellido</a:t>
                      </a:r>
                      <a:endParaRPr lang="es-CO" sz="1100" dirty="0"/>
                    </a:p>
                  </a:txBody>
                  <a:tcPr/>
                </a:tc>
                <a:tc>
                  <a:txBody>
                    <a:bodyPr/>
                    <a:lstStyle/>
                    <a:p>
                      <a:pPr algn="ctr"/>
                      <a:r>
                        <a:rPr lang="en-US" sz="1100" dirty="0" err="1"/>
                        <a:t>Puesto</a:t>
                      </a:r>
                      <a:endParaRPr lang="es-CO" sz="1100" dirty="0"/>
                    </a:p>
                  </a:txBody>
                  <a:tcPr/>
                </a:tc>
                <a:tc>
                  <a:txBody>
                    <a:bodyPr/>
                    <a:lstStyle/>
                    <a:p>
                      <a:pPr algn="ctr"/>
                      <a:r>
                        <a:rPr lang="en-US" sz="1100" dirty="0" err="1"/>
                        <a:t>Salario</a:t>
                      </a:r>
                      <a:endParaRPr lang="es-CO" sz="1100" dirty="0"/>
                    </a:p>
                  </a:txBody>
                  <a:tcPr/>
                </a:tc>
                <a:extLst>
                  <a:ext uri="{0D108BD9-81ED-4DB2-BD59-A6C34878D82A}">
                    <a16:rowId xmlns:a16="http://schemas.microsoft.com/office/drawing/2014/main" val="10000"/>
                  </a:ext>
                </a:extLst>
              </a:tr>
              <a:tr h="370840">
                <a:tc>
                  <a:txBody>
                    <a:bodyPr/>
                    <a:lstStyle/>
                    <a:p>
                      <a:r>
                        <a:rPr lang="en-US" sz="1100" dirty="0"/>
                        <a:t>13758048</a:t>
                      </a:r>
                      <a:endParaRPr lang="es-CO" sz="1100" dirty="0"/>
                    </a:p>
                  </a:txBody>
                  <a:tcPr/>
                </a:tc>
                <a:tc>
                  <a:txBody>
                    <a:bodyPr/>
                    <a:lstStyle/>
                    <a:p>
                      <a:r>
                        <a:rPr lang="en-US" sz="1100" dirty="0"/>
                        <a:t>Juan</a:t>
                      </a:r>
                      <a:endParaRPr lang="es-CO" sz="1100" dirty="0"/>
                    </a:p>
                  </a:txBody>
                  <a:tcPr/>
                </a:tc>
                <a:tc>
                  <a:txBody>
                    <a:bodyPr/>
                    <a:lstStyle/>
                    <a:p>
                      <a:r>
                        <a:rPr lang="en-US" sz="1100" dirty="0"/>
                        <a:t>Gomez</a:t>
                      </a:r>
                      <a:endParaRPr lang="es-CO" sz="1100" dirty="0"/>
                    </a:p>
                  </a:txBody>
                  <a:tcPr/>
                </a:tc>
                <a:tc>
                  <a:txBody>
                    <a:bodyPr/>
                    <a:lstStyle/>
                    <a:p>
                      <a:r>
                        <a:rPr lang="en-US" sz="1100" dirty="0" err="1"/>
                        <a:t>Vendedor</a:t>
                      </a:r>
                      <a:endParaRPr lang="es-CO" sz="1100" dirty="0"/>
                    </a:p>
                  </a:txBody>
                  <a:tcPr/>
                </a:tc>
                <a:tc>
                  <a:txBody>
                    <a:bodyPr/>
                    <a:lstStyle/>
                    <a:p>
                      <a:r>
                        <a:rPr lang="en-US" sz="1100" dirty="0"/>
                        <a:t>650.0oo</a:t>
                      </a:r>
                      <a:endParaRPr lang="es-CO" sz="1100" dirty="0"/>
                    </a:p>
                  </a:txBody>
                  <a:tcPr/>
                </a:tc>
                <a:extLst>
                  <a:ext uri="{0D108BD9-81ED-4DB2-BD59-A6C34878D82A}">
                    <a16:rowId xmlns:a16="http://schemas.microsoft.com/office/drawing/2014/main" val="10001"/>
                  </a:ext>
                </a:extLst>
              </a:tr>
              <a:tr h="370840">
                <a:tc>
                  <a:txBody>
                    <a:bodyPr/>
                    <a:lstStyle/>
                    <a:p>
                      <a:r>
                        <a:rPr lang="en-US" sz="1100" dirty="0"/>
                        <a:t>45347679</a:t>
                      </a:r>
                      <a:endParaRPr lang="es-CO" sz="1100" dirty="0"/>
                    </a:p>
                  </a:txBody>
                  <a:tcPr/>
                </a:tc>
                <a:tc>
                  <a:txBody>
                    <a:bodyPr/>
                    <a:lstStyle/>
                    <a:p>
                      <a:r>
                        <a:rPr lang="en-US" sz="1100" dirty="0"/>
                        <a:t>Jorge</a:t>
                      </a:r>
                      <a:endParaRPr lang="es-CO" sz="1100" dirty="0"/>
                    </a:p>
                  </a:txBody>
                  <a:tcPr/>
                </a:tc>
                <a:tc>
                  <a:txBody>
                    <a:bodyPr/>
                    <a:lstStyle/>
                    <a:p>
                      <a:r>
                        <a:rPr lang="en-US" sz="1100" dirty="0"/>
                        <a:t>Martinez</a:t>
                      </a:r>
                      <a:endParaRPr lang="es-CO" sz="1100" dirty="0"/>
                    </a:p>
                  </a:txBody>
                  <a:tcPr/>
                </a:tc>
                <a:tc>
                  <a:txBody>
                    <a:bodyPr/>
                    <a:lstStyle/>
                    <a:p>
                      <a:r>
                        <a:rPr lang="en-US" sz="1100" dirty="0" err="1"/>
                        <a:t>Vendedor</a:t>
                      </a:r>
                      <a:endParaRPr lang="es-CO" sz="1100" dirty="0"/>
                    </a:p>
                  </a:txBody>
                  <a:tcPr/>
                </a:tc>
                <a:tc>
                  <a:txBody>
                    <a:bodyPr/>
                    <a:lstStyle/>
                    <a:p>
                      <a:r>
                        <a:rPr lang="en-US" sz="1100" dirty="0"/>
                        <a:t>650.000</a:t>
                      </a:r>
                      <a:endParaRPr lang="es-CO" sz="1100" dirty="0"/>
                    </a:p>
                  </a:txBody>
                  <a:tcPr/>
                </a:tc>
                <a:extLst>
                  <a:ext uri="{0D108BD9-81ED-4DB2-BD59-A6C34878D82A}">
                    <a16:rowId xmlns:a16="http://schemas.microsoft.com/office/drawing/2014/main" val="10002"/>
                  </a:ext>
                </a:extLst>
              </a:tr>
              <a:tr h="370840">
                <a:tc>
                  <a:txBody>
                    <a:bodyPr/>
                    <a:lstStyle/>
                    <a:p>
                      <a:r>
                        <a:rPr lang="en-US" sz="1100" dirty="0"/>
                        <a:t>25465644</a:t>
                      </a:r>
                      <a:endParaRPr lang="es-CO" sz="1100" dirty="0"/>
                    </a:p>
                  </a:txBody>
                  <a:tcPr/>
                </a:tc>
                <a:tc>
                  <a:txBody>
                    <a:bodyPr/>
                    <a:lstStyle/>
                    <a:p>
                      <a:r>
                        <a:rPr lang="en-US" sz="1100" dirty="0"/>
                        <a:t>Angela</a:t>
                      </a:r>
                      <a:endParaRPr lang="es-CO" sz="1100" dirty="0"/>
                    </a:p>
                  </a:txBody>
                  <a:tcPr/>
                </a:tc>
                <a:tc>
                  <a:txBody>
                    <a:bodyPr/>
                    <a:lstStyle/>
                    <a:p>
                      <a:r>
                        <a:rPr lang="en-US" sz="1100" dirty="0"/>
                        <a:t>Jimenez</a:t>
                      </a:r>
                      <a:endParaRPr lang="es-CO" sz="1100" dirty="0"/>
                    </a:p>
                  </a:txBody>
                  <a:tcPr/>
                </a:tc>
                <a:tc>
                  <a:txBody>
                    <a:bodyPr/>
                    <a:lstStyle/>
                    <a:p>
                      <a:r>
                        <a:rPr lang="en-US" sz="1100" dirty="0" err="1"/>
                        <a:t>Gerente</a:t>
                      </a:r>
                      <a:endParaRPr lang="es-CO" sz="1100" dirty="0"/>
                    </a:p>
                  </a:txBody>
                  <a:tcPr/>
                </a:tc>
                <a:tc>
                  <a:txBody>
                    <a:bodyPr/>
                    <a:lstStyle/>
                    <a:p>
                      <a:r>
                        <a:rPr lang="en-US" sz="1100" dirty="0"/>
                        <a:t>1`200.000</a:t>
                      </a:r>
                      <a:endParaRPr lang="es-CO" sz="1100" dirty="0"/>
                    </a:p>
                  </a:txBody>
                  <a:tcPr/>
                </a:tc>
                <a:extLst>
                  <a:ext uri="{0D108BD9-81ED-4DB2-BD59-A6C34878D82A}">
                    <a16:rowId xmlns:a16="http://schemas.microsoft.com/office/drawing/2014/main" val="10003"/>
                  </a:ext>
                </a:extLst>
              </a:tr>
            </a:tbl>
          </a:graphicData>
        </a:graphic>
      </p:graphicFrame>
      <p:graphicFrame>
        <p:nvGraphicFramePr>
          <p:cNvPr id="11" name="10 Tabla"/>
          <p:cNvGraphicFramePr>
            <a:graphicFrameLocks noGrp="1"/>
          </p:cNvGraphicFramePr>
          <p:nvPr/>
        </p:nvGraphicFramePr>
        <p:xfrm>
          <a:off x="5715000" y="4419600"/>
          <a:ext cx="3048000" cy="116840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tblGrid>
              <a:tr h="370840">
                <a:tc>
                  <a:txBody>
                    <a:bodyPr/>
                    <a:lstStyle/>
                    <a:p>
                      <a:pPr algn="ctr"/>
                      <a:r>
                        <a:rPr lang="en-US" sz="1100" dirty="0" err="1"/>
                        <a:t>Codigo</a:t>
                      </a:r>
                      <a:endParaRPr lang="es-CO" sz="1100" dirty="0"/>
                    </a:p>
                  </a:txBody>
                  <a:tcPr/>
                </a:tc>
                <a:tc>
                  <a:txBody>
                    <a:bodyPr/>
                    <a:lstStyle/>
                    <a:p>
                      <a:pPr algn="ctr"/>
                      <a:r>
                        <a:rPr lang="en-US" sz="1100" dirty="0" err="1"/>
                        <a:t>Descripcion</a:t>
                      </a:r>
                      <a:endParaRPr lang="es-CO" sz="1100" dirty="0"/>
                    </a:p>
                  </a:txBody>
                  <a:tcPr/>
                </a:tc>
                <a:tc>
                  <a:txBody>
                    <a:bodyPr/>
                    <a:lstStyle/>
                    <a:p>
                      <a:pPr algn="ctr"/>
                      <a:r>
                        <a:rPr lang="en-US" sz="1100" dirty="0" err="1"/>
                        <a:t>Costo</a:t>
                      </a:r>
                      <a:endParaRPr lang="es-CO" sz="1100" dirty="0"/>
                    </a:p>
                  </a:txBody>
                  <a:tcPr/>
                </a:tc>
                <a:extLst>
                  <a:ext uri="{0D108BD9-81ED-4DB2-BD59-A6C34878D82A}">
                    <a16:rowId xmlns:a16="http://schemas.microsoft.com/office/drawing/2014/main" val="10000"/>
                  </a:ext>
                </a:extLst>
              </a:tr>
              <a:tr h="370840">
                <a:tc>
                  <a:txBody>
                    <a:bodyPr/>
                    <a:lstStyle/>
                    <a:p>
                      <a:r>
                        <a:rPr lang="en-US" sz="1100" dirty="0"/>
                        <a:t>001</a:t>
                      </a:r>
                      <a:endParaRPr lang="es-CO" sz="1100" dirty="0"/>
                    </a:p>
                  </a:txBody>
                  <a:tcPr/>
                </a:tc>
                <a:tc>
                  <a:txBody>
                    <a:bodyPr/>
                    <a:lstStyle/>
                    <a:p>
                      <a:r>
                        <a:rPr lang="en-US" sz="1100" dirty="0" err="1"/>
                        <a:t>Muñeca</a:t>
                      </a:r>
                      <a:endParaRPr lang="es-CO" sz="1100" dirty="0"/>
                    </a:p>
                  </a:txBody>
                  <a:tcPr/>
                </a:tc>
                <a:tc>
                  <a:txBody>
                    <a:bodyPr/>
                    <a:lstStyle/>
                    <a:p>
                      <a:r>
                        <a:rPr lang="en-US" sz="1100" dirty="0"/>
                        <a:t>10.000</a:t>
                      </a:r>
                      <a:endParaRPr lang="es-CO" sz="1100" dirty="0"/>
                    </a:p>
                  </a:txBody>
                  <a:tcPr/>
                </a:tc>
                <a:extLst>
                  <a:ext uri="{0D108BD9-81ED-4DB2-BD59-A6C34878D82A}">
                    <a16:rowId xmlns:a16="http://schemas.microsoft.com/office/drawing/2014/main" val="10001"/>
                  </a:ext>
                </a:extLst>
              </a:tr>
              <a:tr h="370840">
                <a:tc>
                  <a:txBody>
                    <a:bodyPr/>
                    <a:lstStyle/>
                    <a:p>
                      <a:r>
                        <a:rPr lang="en-US" sz="1100" dirty="0"/>
                        <a:t>002</a:t>
                      </a:r>
                      <a:endParaRPr lang="es-CO" sz="1100" dirty="0"/>
                    </a:p>
                  </a:txBody>
                  <a:tcPr/>
                </a:tc>
                <a:tc>
                  <a:txBody>
                    <a:bodyPr/>
                    <a:lstStyle/>
                    <a:p>
                      <a:r>
                        <a:rPr lang="en-US" sz="1100" dirty="0" err="1"/>
                        <a:t>Balon</a:t>
                      </a:r>
                      <a:endParaRPr lang="es-CO" sz="1100" dirty="0"/>
                    </a:p>
                  </a:txBody>
                  <a:tcPr/>
                </a:tc>
                <a:tc>
                  <a:txBody>
                    <a:bodyPr/>
                    <a:lstStyle/>
                    <a:p>
                      <a:r>
                        <a:rPr lang="en-US" sz="1100" dirty="0"/>
                        <a:t>13.000</a:t>
                      </a:r>
                      <a:endParaRPr lang="es-CO" sz="1100" dirty="0"/>
                    </a:p>
                  </a:txBody>
                  <a:tcPr/>
                </a:tc>
                <a:extLst>
                  <a:ext uri="{0D108BD9-81ED-4DB2-BD59-A6C34878D82A}">
                    <a16:rowId xmlns:a16="http://schemas.microsoft.com/office/drawing/2014/main" val="10002"/>
                  </a:ext>
                </a:extLst>
              </a:tr>
            </a:tbl>
          </a:graphicData>
        </a:graphic>
      </p:graphicFrame>
      <p:graphicFrame>
        <p:nvGraphicFramePr>
          <p:cNvPr id="12" name="11 Tabla"/>
          <p:cNvGraphicFramePr>
            <a:graphicFrameLocks noGrp="1"/>
          </p:cNvGraphicFramePr>
          <p:nvPr/>
        </p:nvGraphicFramePr>
        <p:xfrm>
          <a:off x="2590800" y="5410200"/>
          <a:ext cx="2032000" cy="111252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tblGrid>
              <a:tr h="370840">
                <a:tc>
                  <a:txBody>
                    <a:bodyPr/>
                    <a:lstStyle/>
                    <a:p>
                      <a:pPr algn="ctr"/>
                      <a:r>
                        <a:rPr lang="en-US" sz="1100" dirty="0" err="1"/>
                        <a:t>Cedula</a:t>
                      </a:r>
                      <a:endParaRPr lang="es-CO" sz="1100" dirty="0"/>
                    </a:p>
                  </a:txBody>
                  <a:tcPr/>
                </a:tc>
                <a:tc>
                  <a:txBody>
                    <a:bodyPr/>
                    <a:lstStyle/>
                    <a:p>
                      <a:pPr algn="ctr"/>
                      <a:r>
                        <a:rPr lang="en-US" sz="1100" dirty="0" err="1"/>
                        <a:t>Codigo</a:t>
                      </a:r>
                      <a:endParaRPr lang="es-CO" sz="1100" dirty="0"/>
                    </a:p>
                  </a:txBody>
                  <a:tcPr/>
                </a:tc>
                <a:extLst>
                  <a:ext uri="{0D108BD9-81ED-4DB2-BD59-A6C34878D82A}">
                    <a16:rowId xmlns:a16="http://schemas.microsoft.com/office/drawing/2014/main" val="10000"/>
                  </a:ext>
                </a:extLst>
              </a:tr>
              <a:tr h="370840">
                <a:tc>
                  <a:txBody>
                    <a:bodyPr/>
                    <a:lstStyle/>
                    <a:p>
                      <a:r>
                        <a:rPr lang="en-US" sz="1100" dirty="0"/>
                        <a:t>13758048</a:t>
                      </a:r>
                      <a:endParaRPr lang="es-CO" sz="1100" dirty="0"/>
                    </a:p>
                  </a:txBody>
                  <a:tcPr/>
                </a:tc>
                <a:tc>
                  <a:txBody>
                    <a:bodyPr/>
                    <a:lstStyle/>
                    <a:p>
                      <a:r>
                        <a:rPr lang="en-US" sz="1100" dirty="0"/>
                        <a:t>001</a:t>
                      </a:r>
                      <a:endParaRPr lang="es-CO" sz="1100" dirty="0"/>
                    </a:p>
                  </a:txBody>
                  <a:tcPr/>
                </a:tc>
                <a:extLst>
                  <a:ext uri="{0D108BD9-81ED-4DB2-BD59-A6C34878D82A}">
                    <a16:rowId xmlns:a16="http://schemas.microsoft.com/office/drawing/2014/main" val="10001"/>
                  </a:ext>
                </a:extLst>
              </a:tr>
              <a:tr h="370840">
                <a:tc>
                  <a:txBody>
                    <a:bodyPr/>
                    <a:lstStyle/>
                    <a:p>
                      <a:r>
                        <a:rPr lang="en-US" sz="1100" dirty="0"/>
                        <a:t>45347679</a:t>
                      </a:r>
                      <a:endParaRPr lang="es-CO" sz="1100" dirty="0"/>
                    </a:p>
                  </a:txBody>
                  <a:tcPr/>
                </a:tc>
                <a:tc>
                  <a:txBody>
                    <a:bodyPr/>
                    <a:lstStyle/>
                    <a:p>
                      <a:r>
                        <a:rPr lang="en-US" sz="1100" dirty="0"/>
                        <a:t>002</a:t>
                      </a:r>
                      <a:endParaRPr lang="es-CO" sz="1100" dirty="0"/>
                    </a:p>
                  </a:txBody>
                  <a:tcPr/>
                </a:tc>
                <a:extLst>
                  <a:ext uri="{0D108BD9-81ED-4DB2-BD59-A6C34878D82A}">
                    <a16:rowId xmlns:a16="http://schemas.microsoft.com/office/drawing/2014/main" val="10002"/>
                  </a:ext>
                </a:extLst>
              </a:tr>
            </a:tbl>
          </a:graphicData>
        </a:graphic>
      </p:graphicFrame>
      <p:sp>
        <p:nvSpPr>
          <p:cNvPr id="13" name="12 CuadroTexto"/>
          <p:cNvSpPr txBox="1"/>
          <p:nvPr/>
        </p:nvSpPr>
        <p:spPr>
          <a:xfrm>
            <a:off x="2133600" y="4876800"/>
            <a:ext cx="1524000" cy="276999"/>
          </a:xfrm>
          <a:prstGeom prst="rect">
            <a:avLst/>
          </a:prstGeom>
          <a:noFill/>
        </p:spPr>
        <p:txBody>
          <a:bodyPr wrap="square" rtlCol="0">
            <a:spAutoFit/>
          </a:bodyPr>
          <a:lstStyle/>
          <a:p>
            <a:pPr algn="ctr"/>
            <a:r>
              <a:rPr lang="en-US" sz="1200" dirty="0" err="1"/>
              <a:t>Tabla</a:t>
            </a:r>
            <a:r>
              <a:rPr lang="en-US" sz="1200" dirty="0"/>
              <a:t> </a:t>
            </a:r>
            <a:r>
              <a:rPr lang="en-US" sz="1200" dirty="0" err="1"/>
              <a:t>empleado</a:t>
            </a:r>
            <a:endParaRPr lang="es-CO" sz="1200" dirty="0"/>
          </a:p>
        </p:txBody>
      </p:sp>
      <p:sp>
        <p:nvSpPr>
          <p:cNvPr id="14" name="13 CuadroTexto"/>
          <p:cNvSpPr txBox="1"/>
          <p:nvPr/>
        </p:nvSpPr>
        <p:spPr>
          <a:xfrm>
            <a:off x="6477000" y="5562600"/>
            <a:ext cx="1524000" cy="276999"/>
          </a:xfrm>
          <a:prstGeom prst="rect">
            <a:avLst/>
          </a:prstGeom>
          <a:noFill/>
        </p:spPr>
        <p:txBody>
          <a:bodyPr wrap="square" rtlCol="0">
            <a:spAutoFit/>
          </a:bodyPr>
          <a:lstStyle/>
          <a:p>
            <a:pPr algn="ctr"/>
            <a:r>
              <a:rPr lang="en-US" sz="1200" dirty="0" err="1"/>
              <a:t>Tabla</a:t>
            </a:r>
            <a:r>
              <a:rPr lang="en-US" sz="1200" dirty="0"/>
              <a:t> </a:t>
            </a:r>
            <a:r>
              <a:rPr lang="en-US" sz="1200" dirty="0" err="1"/>
              <a:t>articulo</a:t>
            </a:r>
            <a:endParaRPr lang="es-CO" sz="1200" dirty="0"/>
          </a:p>
        </p:txBody>
      </p:sp>
      <p:sp>
        <p:nvSpPr>
          <p:cNvPr id="15" name="14 CuadroTexto"/>
          <p:cNvSpPr txBox="1"/>
          <p:nvPr/>
        </p:nvSpPr>
        <p:spPr>
          <a:xfrm>
            <a:off x="2819400" y="6400800"/>
            <a:ext cx="1524000" cy="276999"/>
          </a:xfrm>
          <a:prstGeom prst="rect">
            <a:avLst/>
          </a:prstGeom>
          <a:noFill/>
        </p:spPr>
        <p:txBody>
          <a:bodyPr wrap="square" rtlCol="0">
            <a:spAutoFit/>
          </a:bodyPr>
          <a:lstStyle/>
          <a:p>
            <a:pPr algn="ctr"/>
            <a:r>
              <a:rPr lang="en-US" sz="1200" dirty="0" err="1"/>
              <a:t>Tabla</a:t>
            </a:r>
            <a:r>
              <a:rPr lang="en-US" sz="1200" dirty="0"/>
              <a:t> </a:t>
            </a:r>
            <a:r>
              <a:rPr lang="en-US" sz="1200" dirty="0" err="1"/>
              <a:t>venta</a:t>
            </a:r>
            <a:endParaRPr lang="es-CO" sz="1200" dirty="0"/>
          </a:p>
        </p:txBody>
      </p:sp>
    </p:spTree>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336</TotalTime>
  <Words>875</Words>
  <Application>Microsoft Office PowerPoint</Application>
  <PresentationFormat>Presentación en pantalla (4:3)</PresentationFormat>
  <Paragraphs>221</Paragraphs>
  <Slides>19</Slides>
  <Notes>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19</vt:i4>
      </vt:variant>
    </vt:vector>
  </HeadingPairs>
  <TitlesOfParts>
    <vt:vector size="26" baseType="lpstr">
      <vt:lpstr>Arial</vt:lpstr>
      <vt:lpstr>Calibri</vt:lpstr>
      <vt:lpstr>Times New Roman</vt:lpstr>
      <vt:lpstr>Trebuchet MS</vt:lpstr>
      <vt:lpstr>Wingdings 2</vt:lpstr>
      <vt:lpstr>Wingdings 3</vt:lpstr>
      <vt:lpstr>Faceta</vt:lpstr>
      <vt:lpstr>Base de Datos</vt:lpstr>
      <vt:lpstr>Visión de los datos</vt:lpstr>
      <vt:lpstr>Niveles de abstracción de datos</vt:lpstr>
      <vt:lpstr>Presentación de PowerPoint</vt:lpstr>
      <vt:lpstr>Ejemplares y Esquemas</vt:lpstr>
      <vt:lpstr>Modelos de los datos</vt:lpstr>
      <vt:lpstr>Modelos de datos</vt:lpstr>
      <vt:lpstr>Ejemplo Modelo E-R</vt:lpstr>
      <vt:lpstr>Modelos de datos</vt:lpstr>
      <vt:lpstr>Otros Modelos de Datos</vt:lpstr>
      <vt:lpstr>Otros Modelos de Datos</vt:lpstr>
      <vt:lpstr>Presentación de PowerPoint</vt:lpstr>
      <vt:lpstr>Otros Modelos de Datos</vt:lpstr>
      <vt:lpstr>Lenguajes de bases de datos</vt:lpstr>
      <vt:lpstr>Ejemplos Instrucciones LDD </vt:lpstr>
      <vt:lpstr>Lenguajes de Bases de datos</vt:lpstr>
      <vt:lpstr>Ejemplos Instrucciones LMD </vt:lpstr>
      <vt:lpstr>Usuarios de BD</vt:lpstr>
      <vt:lpstr>Administrador de la BD  (ABD ó DBA)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 de Datos</dc:title>
  <dc:creator>SHREK</dc:creator>
  <cp:lastModifiedBy>Ing.Miguel velandia</cp:lastModifiedBy>
  <cp:revision>61</cp:revision>
  <dcterms:created xsi:type="dcterms:W3CDTF">2009-02-09T14:10:12Z</dcterms:created>
  <dcterms:modified xsi:type="dcterms:W3CDTF">2016-08-29T15:58:19Z</dcterms:modified>
</cp:coreProperties>
</file>