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5df36d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5df36d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85df36d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85df36d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85df36d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85df36d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AvoidTheLight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github.com/JDtrimble/AvoidTheLight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Igor Mamaev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для игры была взята абсолютно случайно, я использовал генератор случайных идей для проектов. Я так сделал, потому, что я уже написал несколько проектов по определенным, понятным мне как реализовывать темам, а тут захотелось поднять планку, сделать что-то другое.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Лор игры до жути прост: ты-типичный программист, боящийся всего светлого, ты ходишь по карте(не касаясь травы) и избегаешь приближения к другим людям, которые счастливы настолько, что испускают свет. Ты от них прячешься за углами, убегаешь, и даже ешь грибы, чтобы восстановить психическое здоровье.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07250"/>
            <a:ext cx="70389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Все(почти все) визуальные параметры игры можно легко изменить в файле constants.json, там хранятся константы, которые используются всеми местами программы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Самой сложной(алгоритмически) для меня оказалось задача реализации перемещающегося источника света, но я с ней справился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Можно менять карты на свое усмотрение в файле main.py на строках ~22-47 по принципу: ‘.’-ничего;’-’-блок;’+’-гриб;’@’-герой;’#’-враг. Но стоит учесть, что расстановка множества героев не приветствуется и расстановка множества врагов тоже, но это легко доработать.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Хоть и программа выглядит маленькой, в ней около 676 строчек кода, и на ее разработку ушло полных 13 дней, и за это время я набрался много опыта. Больше всего времени ушло на описание освещения, так как я по началу даже не понимал с чего начать, но по итогу я сделал освещение достаточно оптимально.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Самая большая проблема в моей программе это встроенная функция pygame.draw.polygon, ведь ее исполнение занимает 49.46% от общего времени исполнения программы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заключении хотелось бы отметить, что эту игру можно дорабатывать и дорабатывать, ведь тут еще столько всего можно добавить(AI, map_generator(better), multi enemies support, better optimisation). Я получил тонну полезного опыта работы как с гитом и впринцыпе в написании игр. Мне понравилось работать над ней. Весь код находится в открытом доступе без лицензии, если кто хочет доработать его))(если будете дорабатывать, делайте форки от исходника, в знак приличия)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