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2178A-5204-40F6-A8E4-D767C465976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3B2B1F-A787-4DF9-8B37-F764B585A3FC}">
      <dgm:prSet/>
      <dgm:spPr/>
      <dgm:t>
        <a:bodyPr/>
        <a:lstStyle/>
        <a:p>
          <a:pPr>
            <a:defRPr cap="all"/>
          </a:pPr>
          <a:r>
            <a:rPr lang="de-DE" baseline="0"/>
            <a:t>Geschichte</a:t>
          </a:r>
          <a:endParaRPr lang="en-US"/>
        </a:p>
      </dgm:t>
    </dgm:pt>
    <dgm:pt modelId="{847B8BE1-3494-45D3-BB9F-2C13F2874A7F}" type="parTrans" cxnId="{1346E0F6-6284-4132-83B9-384B2FC27556}">
      <dgm:prSet/>
      <dgm:spPr/>
      <dgm:t>
        <a:bodyPr/>
        <a:lstStyle/>
        <a:p>
          <a:endParaRPr lang="en-US"/>
        </a:p>
      </dgm:t>
    </dgm:pt>
    <dgm:pt modelId="{FD64969D-B09E-46B0-82A1-5579BEBD512B}" type="sibTrans" cxnId="{1346E0F6-6284-4132-83B9-384B2FC27556}">
      <dgm:prSet/>
      <dgm:spPr/>
      <dgm:t>
        <a:bodyPr/>
        <a:lstStyle/>
        <a:p>
          <a:endParaRPr lang="en-US"/>
        </a:p>
      </dgm:t>
    </dgm:pt>
    <dgm:pt modelId="{A98EFF0B-458B-4755-A26C-9184EEC4A3D7}">
      <dgm:prSet/>
      <dgm:spPr/>
      <dgm:t>
        <a:bodyPr/>
        <a:lstStyle/>
        <a:p>
          <a:pPr>
            <a:defRPr cap="all"/>
          </a:pPr>
          <a:r>
            <a:rPr lang="de-DE" baseline="0" dirty="0"/>
            <a:t>Was macht das Unternehmen</a:t>
          </a:r>
          <a:endParaRPr lang="en-US" dirty="0"/>
        </a:p>
      </dgm:t>
    </dgm:pt>
    <dgm:pt modelId="{D8D2114F-785F-402D-ABB2-832DA1935657}" type="parTrans" cxnId="{56D8C516-D48C-45CF-B6AF-C15CA7717FD0}">
      <dgm:prSet/>
      <dgm:spPr/>
      <dgm:t>
        <a:bodyPr/>
        <a:lstStyle/>
        <a:p>
          <a:endParaRPr lang="en-US"/>
        </a:p>
      </dgm:t>
    </dgm:pt>
    <dgm:pt modelId="{B04C3139-B29A-48D2-8851-2B3045C6ED05}" type="sibTrans" cxnId="{56D8C516-D48C-45CF-B6AF-C15CA7717FD0}">
      <dgm:prSet/>
      <dgm:spPr/>
      <dgm:t>
        <a:bodyPr/>
        <a:lstStyle/>
        <a:p>
          <a:endParaRPr lang="en-US"/>
        </a:p>
      </dgm:t>
    </dgm:pt>
    <dgm:pt modelId="{85B528D0-3BF7-4C7D-8D36-D1A4CE026EE5}">
      <dgm:prSet/>
      <dgm:spPr/>
      <dgm:t>
        <a:bodyPr/>
        <a:lstStyle/>
        <a:p>
          <a:pPr>
            <a:defRPr cap="all"/>
          </a:pPr>
          <a:r>
            <a:rPr lang="de-DE" baseline="0"/>
            <a:t>Was macht unsere Abteilung</a:t>
          </a:r>
          <a:endParaRPr lang="en-US"/>
        </a:p>
      </dgm:t>
    </dgm:pt>
    <dgm:pt modelId="{4AA0EF16-94BE-489B-89F4-444FBA624ADD}" type="parTrans" cxnId="{A7F001E8-BD32-433D-B051-BE5BA910A0B6}">
      <dgm:prSet/>
      <dgm:spPr/>
      <dgm:t>
        <a:bodyPr/>
        <a:lstStyle/>
        <a:p>
          <a:endParaRPr lang="en-US"/>
        </a:p>
      </dgm:t>
    </dgm:pt>
    <dgm:pt modelId="{BA1ED7C4-6FA4-42B4-8555-8595C5E07A6A}" type="sibTrans" cxnId="{A7F001E8-BD32-433D-B051-BE5BA910A0B6}">
      <dgm:prSet/>
      <dgm:spPr/>
      <dgm:t>
        <a:bodyPr/>
        <a:lstStyle/>
        <a:p>
          <a:endParaRPr lang="en-US"/>
        </a:p>
      </dgm:t>
    </dgm:pt>
    <dgm:pt modelId="{0FD3CFD7-AE78-4C08-A5D6-CD7BD576934F}">
      <dgm:prSet/>
      <dgm:spPr/>
      <dgm:t>
        <a:bodyPr/>
        <a:lstStyle/>
        <a:p>
          <a:pPr>
            <a:defRPr cap="all"/>
          </a:pPr>
          <a:r>
            <a:rPr lang="de-DE" baseline="0"/>
            <a:t>Statistik</a:t>
          </a:r>
          <a:endParaRPr lang="en-US"/>
        </a:p>
      </dgm:t>
    </dgm:pt>
    <dgm:pt modelId="{7F9349F9-432F-43BF-86BF-84E3B867E6A9}" type="parTrans" cxnId="{8CDCEE9B-A7DD-4C04-9D28-BC59D9C67B34}">
      <dgm:prSet/>
      <dgm:spPr/>
      <dgm:t>
        <a:bodyPr/>
        <a:lstStyle/>
        <a:p>
          <a:endParaRPr lang="en-US"/>
        </a:p>
      </dgm:t>
    </dgm:pt>
    <dgm:pt modelId="{E27BD489-9E42-4869-9AF3-67C4E804B3B3}" type="sibTrans" cxnId="{8CDCEE9B-A7DD-4C04-9D28-BC59D9C67B34}">
      <dgm:prSet/>
      <dgm:spPr/>
      <dgm:t>
        <a:bodyPr/>
        <a:lstStyle/>
        <a:p>
          <a:endParaRPr lang="en-US"/>
        </a:p>
      </dgm:t>
    </dgm:pt>
    <dgm:pt modelId="{6E4A73BC-EF3D-47B6-83D0-6F54365AF362}" type="pres">
      <dgm:prSet presAssocID="{2092178A-5204-40F6-A8E4-D767C4659769}" presName="root" presStyleCnt="0">
        <dgm:presLayoutVars>
          <dgm:dir/>
          <dgm:resizeHandles val="exact"/>
        </dgm:presLayoutVars>
      </dgm:prSet>
      <dgm:spPr/>
    </dgm:pt>
    <dgm:pt modelId="{C3D9F8A5-0905-4441-9F2B-356ADCA10EB8}" type="pres">
      <dgm:prSet presAssocID="{2C3B2B1F-A787-4DF9-8B37-F764B585A3FC}" presName="compNode" presStyleCnt="0"/>
      <dgm:spPr/>
    </dgm:pt>
    <dgm:pt modelId="{7CA20D52-CC6C-4014-9D64-7917C28069A7}" type="pres">
      <dgm:prSet presAssocID="{2C3B2B1F-A787-4DF9-8B37-F764B585A3F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18421CB-311E-4F4C-AC4D-3CF7231E7690}" type="pres">
      <dgm:prSet presAssocID="{2C3B2B1F-A787-4DF9-8B37-F764B585A3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2D516E3F-128E-468C-BD86-B03D66116E1B}" type="pres">
      <dgm:prSet presAssocID="{2C3B2B1F-A787-4DF9-8B37-F764B585A3FC}" presName="spaceRect" presStyleCnt="0"/>
      <dgm:spPr/>
    </dgm:pt>
    <dgm:pt modelId="{446D9CF2-86B3-493A-929A-C3E7DD4526DB}" type="pres">
      <dgm:prSet presAssocID="{2C3B2B1F-A787-4DF9-8B37-F764B585A3FC}" presName="textRect" presStyleLbl="revTx" presStyleIdx="0" presStyleCnt="4">
        <dgm:presLayoutVars>
          <dgm:chMax val="1"/>
          <dgm:chPref val="1"/>
        </dgm:presLayoutVars>
      </dgm:prSet>
      <dgm:spPr/>
    </dgm:pt>
    <dgm:pt modelId="{E6E4A5F4-0321-43E7-A1FA-708543A4CC1F}" type="pres">
      <dgm:prSet presAssocID="{FD64969D-B09E-46B0-82A1-5579BEBD512B}" presName="sibTrans" presStyleCnt="0"/>
      <dgm:spPr/>
    </dgm:pt>
    <dgm:pt modelId="{4A5E16F5-2A43-462E-9080-7B77768853CD}" type="pres">
      <dgm:prSet presAssocID="{A98EFF0B-458B-4755-A26C-9184EEC4A3D7}" presName="compNode" presStyleCnt="0"/>
      <dgm:spPr/>
    </dgm:pt>
    <dgm:pt modelId="{4175C82A-21C1-4511-B81A-2BF7CD7D484A}" type="pres">
      <dgm:prSet presAssocID="{A98EFF0B-458B-4755-A26C-9184EEC4A3D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1B1981-BA9C-4C15-8E50-473A099C02E5}" type="pres">
      <dgm:prSet presAssocID="{A98EFF0B-458B-4755-A26C-9184EEC4A3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k"/>
        </a:ext>
      </dgm:extLst>
    </dgm:pt>
    <dgm:pt modelId="{747039C6-09A1-4F6C-955C-BF7B035D248F}" type="pres">
      <dgm:prSet presAssocID="{A98EFF0B-458B-4755-A26C-9184EEC4A3D7}" presName="spaceRect" presStyleCnt="0"/>
      <dgm:spPr/>
    </dgm:pt>
    <dgm:pt modelId="{54840527-F3FC-49A3-9A6F-695CA65A73D3}" type="pres">
      <dgm:prSet presAssocID="{A98EFF0B-458B-4755-A26C-9184EEC4A3D7}" presName="textRect" presStyleLbl="revTx" presStyleIdx="1" presStyleCnt="4">
        <dgm:presLayoutVars>
          <dgm:chMax val="1"/>
          <dgm:chPref val="1"/>
        </dgm:presLayoutVars>
      </dgm:prSet>
      <dgm:spPr/>
    </dgm:pt>
    <dgm:pt modelId="{F7F61FCE-440C-4251-A611-057D8995BA6E}" type="pres">
      <dgm:prSet presAssocID="{B04C3139-B29A-48D2-8851-2B3045C6ED05}" presName="sibTrans" presStyleCnt="0"/>
      <dgm:spPr/>
    </dgm:pt>
    <dgm:pt modelId="{5486CE66-941C-40E9-ACA5-B44C73B837D1}" type="pres">
      <dgm:prSet presAssocID="{85B528D0-3BF7-4C7D-8D36-D1A4CE026EE5}" presName="compNode" presStyleCnt="0"/>
      <dgm:spPr/>
    </dgm:pt>
    <dgm:pt modelId="{1C3F0D59-7FCD-4FDF-BB68-DCB67561818C}" type="pres">
      <dgm:prSet presAssocID="{85B528D0-3BF7-4C7D-8D36-D1A4CE026E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FC4C572-C3F2-42BB-8EF0-57853B388F9D}" type="pres">
      <dgm:prSet presAssocID="{85B528D0-3BF7-4C7D-8D36-D1A4CE026E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1219823E-4964-49A5-8D4C-7F361EFA4D73}" type="pres">
      <dgm:prSet presAssocID="{85B528D0-3BF7-4C7D-8D36-D1A4CE026EE5}" presName="spaceRect" presStyleCnt="0"/>
      <dgm:spPr/>
    </dgm:pt>
    <dgm:pt modelId="{AF9E57F1-3CEC-487E-A379-B00B5E8379CB}" type="pres">
      <dgm:prSet presAssocID="{85B528D0-3BF7-4C7D-8D36-D1A4CE026EE5}" presName="textRect" presStyleLbl="revTx" presStyleIdx="2" presStyleCnt="4">
        <dgm:presLayoutVars>
          <dgm:chMax val="1"/>
          <dgm:chPref val="1"/>
        </dgm:presLayoutVars>
      </dgm:prSet>
      <dgm:spPr/>
    </dgm:pt>
    <dgm:pt modelId="{EFE9C8EE-2FE1-4862-8FFD-D7B21CD789A1}" type="pres">
      <dgm:prSet presAssocID="{BA1ED7C4-6FA4-42B4-8555-8595C5E07A6A}" presName="sibTrans" presStyleCnt="0"/>
      <dgm:spPr/>
    </dgm:pt>
    <dgm:pt modelId="{5C20E32D-433C-4EAA-8BCF-2F818C5FB9A9}" type="pres">
      <dgm:prSet presAssocID="{0FD3CFD7-AE78-4C08-A5D6-CD7BD576934F}" presName="compNode" presStyleCnt="0"/>
      <dgm:spPr/>
    </dgm:pt>
    <dgm:pt modelId="{FA8C7E42-D293-4867-8E87-99B14FCBD539}" type="pres">
      <dgm:prSet presAssocID="{0FD3CFD7-AE78-4C08-A5D6-CD7BD576934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3EC9AFC-438D-4C22-9177-75D8D106BE23}" type="pres">
      <dgm:prSet presAssocID="{0FD3CFD7-AE78-4C08-A5D6-CD7BD57693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3AB18B5-8361-4BA0-A329-D18582416897}" type="pres">
      <dgm:prSet presAssocID="{0FD3CFD7-AE78-4C08-A5D6-CD7BD576934F}" presName="spaceRect" presStyleCnt="0"/>
      <dgm:spPr/>
    </dgm:pt>
    <dgm:pt modelId="{D8929209-7F4A-4526-8013-3859B828D7B1}" type="pres">
      <dgm:prSet presAssocID="{0FD3CFD7-AE78-4C08-A5D6-CD7BD57693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D8C516-D48C-45CF-B6AF-C15CA7717FD0}" srcId="{2092178A-5204-40F6-A8E4-D767C4659769}" destId="{A98EFF0B-458B-4755-A26C-9184EEC4A3D7}" srcOrd="1" destOrd="0" parTransId="{D8D2114F-785F-402D-ABB2-832DA1935657}" sibTransId="{B04C3139-B29A-48D2-8851-2B3045C6ED05}"/>
    <dgm:cxn modelId="{BE7B2023-ED03-4DEE-A721-FD31349E4384}" type="presOf" srcId="{85B528D0-3BF7-4C7D-8D36-D1A4CE026EE5}" destId="{AF9E57F1-3CEC-487E-A379-B00B5E8379CB}" srcOrd="0" destOrd="0" presId="urn:microsoft.com/office/officeart/2018/5/layout/IconLeafLabelList"/>
    <dgm:cxn modelId="{695F186F-4C53-4C87-8DC3-DC81B452C672}" type="presOf" srcId="{2C3B2B1F-A787-4DF9-8B37-F764B585A3FC}" destId="{446D9CF2-86B3-493A-929A-C3E7DD4526DB}" srcOrd="0" destOrd="0" presId="urn:microsoft.com/office/officeart/2018/5/layout/IconLeafLabelList"/>
    <dgm:cxn modelId="{79BA3B99-CEE6-4B2C-BB25-0B9E78FBF5DD}" type="presOf" srcId="{2092178A-5204-40F6-A8E4-D767C4659769}" destId="{6E4A73BC-EF3D-47B6-83D0-6F54365AF362}" srcOrd="0" destOrd="0" presId="urn:microsoft.com/office/officeart/2018/5/layout/IconLeafLabelList"/>
    <dgm:cxn modelId="{8CDCEE9B-A7DD-4C04-9D28-BC59D9C67B34}" srcId="{2092178A-5204-40F6-A8E4-D767C4659769}" destId="{0FD3CFD7-AE78-4C08-A5D6-CD7BD576934F}" srcOrd="3" destOrd="0" parTransId="{7F9349F9-432F-43BF-86BF-84E3B867E6A9}" sibTransId="{E27BD489-9E42-4869-9AF3-67C4E804B3B3}"/>
    <dgm:cxn modelId="{A90D61E6-19A4-4334-BC2B-E138E0B67234}" type="presOf" srcId="{A98EFF0B-458B-4755-A26C-9184EEC4A3D7}" destId="{54840527-F3FC-49A3-9A6F-695CA65A73D3}" srcOrd="0" destOrd="0" presId="urn:microsoft.com/office/officeart/2018/5/layout/IconLeafLabelList"/>
    <dgm:cxn modelId="{A7F001E8-BD32-433D-B051-BE5BA910A0B6}" srcId="{2092178A-5204-40F6-A8E4-D767C4659769}" destId="{85B528D0-3BF7-4C7D-8D36-D1A4CE026EE5}" srcOrd="2" destOrd="0" parTransId="{4AA0EF16-94BE-489B-89F4-444FBA624ADD}" sibTransId="{BA1ED7C4-6FA4-42B4-8555-8595C5E07A6A}"/>
    <dgm:cxn modelId="{1346E0F6-6284-4132-83B9-384B2FC27556}" srcId="{2092178A-5204-40F6-A8E4-D767C4659769}" destId="{2C3B2B1F-A787-4DF9-8B37-F764B585A3FC}" srcOrd="0" destOrd="0" parTransId="{847B8BE1-3494-45D3-BB9F-2C13F2874A7F}" sibTransId="{FD64969D-B09E-46B0-82A1-5579BEBD512B}"/>
    <dgm:cxn modelId="{9D8AA3F7-4FF6-42E1-BF01-6834BF135D92}" type="presOf" srcId="{0FD3CFD7-AE78-4C08-A5D6-CD7BD576934F}" destId="{D8929209-7F4A-4526-8013-3859B828D7B1}" srcOrd="0" destOrd="0" presId="urn:microsoft.com/office/officeart/2018/5/layout/IconLeafLabelList"/>
    <dgm:cxn modelId="{04E3BC2C-EA1E-4CFB-9C9D-BA6F7022E156}" type="presParOf" srcId="{6E4A73BC-EF3D-47B6-83D0-6F54365AF362}" destId="{C3D9F8A5-0905-4441-9F2B-356ADCA10EB8}" srcOrd="0" destOrd="0" presId="urn:microsoft.com/office/officeart/2018/5/layout/IconLeafLabelList"/>
    <dgm:cxn modelId="{8982CDE6-56C6-4ED7-B831-F7818FFC75AB}" type="presParOf" srcId="{C3D9F8A5-0905-4441-9F2B-356ADCA10EB8}" destId="{7CA20D52-CC6C-4014-9D64-7917C28069A7}" srcOrd="0" destOrd="0" presId="urn:microsoft.com/office/officeart/2018/5/layout/IconLeafLabelList"/>
    <dgm:cxn modelId="{BF7618FD-FC9E-490D-B57B-8AD002C5E646}" type="presParOf" srcId="{C3D9F8A5-0905-4441-9F2B-356ADCA10EB8}" destId="{F18421CB-311E-4F4C-AC4D-3CF7231E7690}" srcOrd="1" destOrd="0" presId="urn:microsoft.com/office/officeart/2018/5/layout/IconLeafLabelList"/>
    <dgm:cxn modelId="{C8D2E83B-2193-4262-AA13-9D458367376C}" type="presParOf" srcId="{C3D9F8A5-0905-4441-9F2B-356ADCA10EB8}" destId="{2D516E3F-128E-468C-BD86-B03D66116E1B}" srcOrd="2" destOrd="0" presId="urn:microsoft.com/office/officeart/2018/5/layout/IconLeafLabelList"/>
    <dgm:cxn modelId="{87B37972-5C0B-4712-8CA2-D67149CAF77E}" type="presParOf" srcId="{C3D9F8A5-0905-4441-9F2B-356ADCA10EB8}" destId="{446D9CF2-86B3-493A-929A-C3E7DD4526DB}" srcOrd="3" destOrd="0" presId="urn:microsoft.com/office/officeart/2018/5/layout/IconLeafLabelList"/>
    <dgm:cxn modelId="{52815B4F-C057-4CB6-9E24-C8D37E4E9DB1}" type="presParOf" srcId="{6E4A73BC-EF3D-47B6-83D0-6F54365AF362}" destId="{E6E4A5F4-0321-43E7-A1FA-708543A4CC1F}" srcOrd="1" destOrd="0" presId="urn:microsoft.com/office/officeart/2018/5/layout/IconLeafLabelList"/>
    <dgm:cxn modelId="{D36D3367-48AE-43BA-A325-FE474B3DC0FC}" type="presParOf" srcId="{6E4A73BC-EF3D-47B6-83D0-6F54365AF362}" destId="{4A5E16F5-2A43-462E-9080-7B77768853CD}" srcOrd="2" destOrd="0" presId="urn:microsoft.com/office/officeart/2018/5/layout/IconLeafLabelList"/>
    <dgm:cxn modelId="{50FBCD32-32D4-49F7-B6CC-F9149F2A870F}" type="presParOf" srcId="{4A5E16F5-2A43-462E-9080-7B77768853CD}" destId="{4175C82A-21C1-4511-B81A-2BF7CD7D484A}" srcOrd="0" destOrd="0" presId="urn:microsoft.com/office/officeart/2018/5/layout/IconLeafLabelList"/>
    <dgm:cxn modelId="{F1E06089-CE88-459B-B902-BE914705F744}" type="presParOf" srcId="{4A5E16F5-2A43-462E-9080-7B77768853CD}" destId="{2C1B1981-BA9C-4C15-8E50-473A099C02E5}" srcOrd="1" destOrd="0" presId="urn:microsoft.com/office/officeart/2018/5/layout/IconLeafLabelList"/>
    <dgm:cxn modelId="{F49FC1C1-ED2F-4331-BEA6-9FAF0588886A}" type="presParOf" srcId="{4A5E16F5-2A43-462E-9080-7B77768853CD}" destId="{747039C6-09A1-4F6C-955C-BF7B035D248F}" srcOrd="2" destOrd="0" presId="urn:microsoft.com/office/officeart/2018/5/layout/IconLeafLabelList"/>
    <dgm:cxn modelId="{B3FF3DE2-59DC-48E7-AE8F-1388D4F3889E}" type="presParOf" srcId="{4A5E16F5-2A43-462E-9080-7B77768853CD}" destId="{54840527-F3FC-49A3-9A6F-695CA65A73D3}" srcOrd="3" destOrd="0" presId="urn:microsoft.com/office/officeart/2018/5/layout/IconLeafLabelList"/>
    <dgm:cxn modelId="{E283D233-D2A8-46F0-BD08-0595FE4706F8}" type="presParOf" srcId="{6E4A73BC-EF3D-47B6-83D0-6F54365AF362}" destId="{F7F61FCE-440C-4251-A611-057D8995BA6E}" srcOrd="3" destOrd="0" presId="urn:microsoft.com/office/officeart/2018/5/layout/IconLeafLabelList"/>
    <dgm:cxn modelId="{85CD5AB1-AAEC-474B-86CB-2520985DE895}" type="presParOf" srcId="{6E4A73BC-EF3D-47B6-83D0-6F54365AF362}" destId="{5486CE66-941C-40E9-ACA5-B44C73B837D1}" srcOrd="4" destOrd="0" presId="urn:microsoft.com/office/officeart/2018/5/layout/IconLeafLabelList"/>
    <dgm:cxn modelId="{3890233E-A3C7-4A3A-A515-69993921C55B}" type="presParOf" srcId="{5486CE66-941C-40E9-ACA5-B44C73B837D1}" destId="{1C3F0D59-7FCD-4FDF-BB68-DCB67561818C}" srcOrd="0" destOrd="0" presId="urn:microsoft.com/office/officeart/2018/5/layout/IconLeafLabelList"/>
    <dgm:cxn modelId="{3A56EFED-4416-4D58-A245-25CEE5A2B0EE}" type="presParOf" srcId="{5486CE66-941C-40E9-ACA5-B44C73B837D1}" destId="{7FC4C572-C3F2-42BB-8EF0-57853B388F9D}" srcOrd="1" destOrd="0" presId="urn:microsoft.com/office/officeart/2018/5/layout/IconLeafLabelList"/>
    <dgm:cxn modelId="{CD8EE79F-229B-4F13-AF1B-07F560E24D2C}" type="presParOf" srcId="{5486CE66-941C-40E9-ACA5-B44C73B837D1}" destId="{1219823E-4964-49A5-8D4C-7F361EFA4D73}" srcOrd="2" destOrd="0" presId="urn:microsoft.com/office/officeart/2018/5/layout/IconLeafLabelList"/>
    <dgm:cxn modelId="{7F824446-CDCD-4788-9100-D3E6612CE580}" type="presParOf" srcId="{5486CE66-941C-40E9-ACA5-B44C73B837D1}" destId="{AF9E57F1-3CEC-487E-A379-B00B5E8379CB}" srcOrd="3" destOrd="0" presId="urn:microsoft.com/office/officeart/2018/5/layout/IconLeafLabelList"/>
    <dgm:cxn modelId="{78D894B3-CCB0-491E-834A-522875CBD2A2}" type="presParOf" srcId="{6E4A73BC-EF3D-47B6-83D0-6F54365AF362}" destId="{EFE9C8EE-2FE1-4862-8FFD-D7B21CD789A1}" srcOrd="5" destOrd="0" presId="urn:microsoft.com/office/officeart/2018/5/layout/IconLeafLabelList"/>
    <dgm:cxn modelId="{A98EDA2D-103D-43C9-A3AF-4788B81543D1}" type="presParOf" srcId="{6E4A73BC-EF3D-47B6-83D0-6F54365AF362}" destId="{5C20E32D-433C-4EAA-8BCF-2F818C5FB9A9}" srcOrd="6" destOrd="0" presId="urn:microsoft.com/office/officeart/2018/5/layout/IconLeafLabelList"/>
    <dgm:cxn modelId="{E932B89C-5937-44D6-BED0-13F5360EACFD}" type="presParOf" srcId="{5C20E32D-433C-4EAA-8BCF-2F818C5FB9A9}" destId="{FA8C7E42-D293-4867-8E87-99B14FCBD539}" srcOrd="0" destOrd="0" presId="urn:microsoft.com/office/officeart/2018/5/layout/IconLeafLabelList"/>
    <dgm:cxn modelId="{65AF03C5-565E-4E93-A48E-EE35AA1ED7A0}" type="presParOf" srcId="{5C20E32D-433C-4EAA-8BCF-2F818C5FB9A9}" destId="{D3EC9AFC-438D-4C22-9177-75D8D106BE23}" srcOrd="1" destOrd="0" presId="urn:microsoft.com/office/officeart/2018/5/layout/IconLeafLabelList"/>
    <dgm:cxn modelId="{56B5B5FC-89FA-4FE2-BFF7-15B75D1B9C98}" type="presParOf" srcId="{5C20E32D-433C-4EAA-8BCF-2F818C5FB9A9}" destId="{73AB18B5-8361-4BA0-A329-D18582416897}" srcOrd="2" destOrd="0" presId="urn:microsoft.com/office/officeart/2018/5/layout/IconLeafLabelList"/>
    <dgm:cxn modelId="{B4E8BA17-6E7F-4D25-B33E-49D1E24ED1AE}" type="presParOf" srcId="{5C20E32D-433C-4EAA-8BCF-2F818C5FB9A9}" destId="{D8929209-7F4A-4526-8013-3859B828D7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F1EF-6FB9-4B80-A9C5-58E8A0E634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055259-9607-4681-B1A2-4F62D8C57FD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 dirty="0"/>
            <a:t>1992 als kleines unternehmen gestartet</a:t>
          </a:r>
          <a:endParaRPr lang="en-US" dirty="0"/>
        </a:p>
      </dgm:t>
    </dgm:pt>
    <dgm:pt modelId="{F3E7D0D7-9D97-4A8A-AE0C-968CD9451084}" type="parTrans" cxnId="{6A0F2456-29F4-44D7-936D-038B4AFD5BF7}">
      <dgm:prSet/>
      <dgm:spPr/>
      <dgm:t>
        <a:bodyPr/>
        <a:lstStyle/>
        <a:p>
          <a:endParaRPr lang="en-US"/>
        </a:p>
      </dgm:t>
    </dgm:pt>
    <dgm:pt modelId="{038D7579-5C37-4345-AFB2-BFAB0B906C7D}" type="sibTrans" cxnId="{6A0F2456-29F4-44D7-936D-038B4AFD5BF7}">
      <dgm:prSet phldrT="01" phldr="0"/>
      <dgm:spPr/>
      <dgm:t>
        <a:bodyPr/>
        <a:lstStyle/>
        <a:p>
          <a:endParaRPr lang="en-US" dirty="0"/>
        </a:p>
      </dgm:t>
    </dgm:pt>
    <dgm:pt modelId="{34B201C6-121B-432D-98D4-1262E3D90F8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/>
            <a:t>1997 einer der ersten für Online-Shopping</a:t>
          </a:r>
          <a:endParaRPr lang="en-US"/>
        </a:p>
      </dgm:t>
    </dgm:pt>
    <dgm:pt modelId="{DA5981CD-49DB-409C-8EFF-04002F40EB65}" type="parTrans" cxnId="{4B68ADA6-7348-4297-A7C8-BC80877F2B57}">
      <dgm:prSet/>
      <dgm:spPr/>
      <dgm:t>
        <a:bodyPr/>
        <a:lstStyle/>
        <a:p>
          <a:endParaRPr lang="en-US"/>
        </a:p>
      </dgm:t>
    </dgm:pt>
    <dgm:pt modelId="{02F4C397-86A8-45BC-A3D7-67B156598A9C}" type="sibTrans" cxnId="{4B68ADA6-7348-4297-A7C8-BC80877F2B57}">
      <dgm:prSet phldrT="02" phldr="0"/>
      <dgm:spPr/>
      <dgm:t>
        <a:bodyPr/>
        <a:lstStyle/>
        <a:p>
          <a:endParaRPr lang="en-US"/>
        </a:p>
      </dgm:t>
    </dgm:pt>
    <dgm:pt modelId="{C5E68693-6FF5-4DB5-B8FE-FDC94D7A096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/>
            <a:t>Fokus auf gaming und esports</a:t>
          </a:r>
          <a:endParaRPr lang="en-US"/>
        </a:p>
      </dgm:t>
    </dgm:pt>
    <dgm:pt modelId="{EDFDC58B-5A0A-4FBD-A37A-2EE1220B3B2E}" type="parTrans" cxnId="{2C0779BB-6FD8-48AA-97EC-1C15040CB40F}">
      <dgm:prSet/>
      <dgm:spPr/>
      <dgm:t>
        <a:bodyPr/>
        <a:lstStyle/>
        <a:p>
          <a:endParaRPr lang="en-US"/>
        </a:p>
      </dgm:t>
    </dgm:pt>
    <dgm:pt modelId="{2E461117-806C-42E5-BD2F-32C2AB205258}" type="sibTrans" cxnId="{2C0779BB-6FD8-48AA-97EC-1C15040CB40F}">
      <dgm:prSet phldrT="03" phldr="0"/>
      <dgm:spPr/>
      <dgm:t>
        <a:bodyPr/>
        <a:lstStyle/>
        <a:p>
          <a:endParaRPr lang="en-US"/>
        </a:p>
      </dgm:t>
    </dgm:pt>
    <dgm:pt modelId="{E80F89F0-0AF4-45EC-981C-4CC4ED37C70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aseline="0"/>
            <a:t>Expansion in einige EU länder</a:t>
          </a:r>
          <a:endParaRPr lang="en-US"/>
        </a:p>
      </dgm:t>
    </dgm:pt>
    <dgm:pt modelId="{B9590B72-EEB3-4739-8D9E-291C2AFB5626}" type="parTrans" cxnId="{1EA509CA-0302-40B1-8A68-BAA9A1FE320F}">
      <dgm:prSet/>
      <dgm:spPr/>
      <dgm:t>
        <a:bodyPr/>
        <a:lstStyle/>
        <a:p>
          <a:endParaRPr lang="en-US"/>
        </a:p>
      </dgm:t>
    </dgm:pt>
    <dgm:pt modelId="{45919259-268A-439E-AD2E-AFDD29E4B469}" type="sibTrans" cxnId="{1EA509CA-0302-40B1-8A68-BAA9A1FE320F}">
      <dgm:prSet phldrT="04" phldr="0"/>
      <dgm:spPr/>
      <dgm:t>
        <a:bodyPr/>
        <a:lstStyle/>
        <a:p>
          <a:endParaRPr lang="en-US"/>
        </a:p>
      </dgm:t>
    </dgm:pt>
    <dgm:pt modelId="{FB8F6D58-0B26-4F4D-84C7-755FDE8423DE}" type="pres">
      <dgm:prSet presAssocID="{6392F1EF-6FB9-4B80-A9C5-58E8A0E634D6}" presName="root" presStyleCnt="0">
        <dgm:presLayoutVars>
          <dgm:dir/>
          <dgm:resizeHandles val="exact"/>
        </dgm:presLayoutVars>
      </dgm:prSet>
      <dgm:spPr/>
    </dgm:pt>
    <dgm:pt modelId="{BB85D1C8-3E63-4A3B-8701-ADF1BEBB00BA}" type="pres">
      <dgm:prSet presAssocID="{83055259-9607-4681-B1A2-4F62D8C57FD5}" presName="compNode" presStyleCnt="0"/>
      <dgm:spPr/>
    </dgm:pt>
    <dgm:pt modelId="{9EF226E1-0E88-47DA-BD5E-FAA6F9E0216D}" type="pres">
      <dgm:prSet presAssocID="{83055259-9607-4681-B1A2-4F62D8C57FD5}" presName="bgRect" presStyleLbl="bgShp" presStyleIdx="0" presStyleCnt="4"/>
      <dgm:spPr/>
    </dgm:pt>
    <dgm:pt modelId="{911A77A9-04F3-4201-9CFA-E575DA6D966C}" type="pres">
      <dgm:prSet presAssocID="{83055259-9607-4681-B1A2-4F62D8C57F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85AAF8C-577E-4929-B48C-AB029181EC16}" type="pres">
      <dgm:prSet presAssocID="{83055259-9607-4681-B1A2-4F62D8C57FD5}" presName="spaceRect" presStyleCnt="0"/>
      <dgm:spPr/>
    </dgm:pt>
    <dgm:pt modelId="{68E91633-23D0-4744-914D-DC992295E0D6}" type="pres">
      <dgm:prSet presAssocID="{83055259-9607-4681-B1A2-4F62D8C57FD5}" presName="parTx" presStyleLbl="revTx" presStyleIdx="0" presStyleCnt="4">
        <dgm:presLayoutVars>
          <dgm:chMax val="0"/>
          <dgm:chPref val="0"/>
        </dgm:presLayoutVars>
      </dgm:prSet>
      <dgm:spPr/>
    </dgm:pt>
    <dgm:pt modelId="{8C3C0CAB-E158-4054-9C42-466F7E9A36AA}" type="pres">
      <dgm:prSet presAssocID="{038D7579-5C37-4345-AFB2-BFAB0B906C7D}" presName="sibTrans" presStyleCnt="0"/>
      <dgm:spPr/>
    </dgm:pt>
    <dgm:pt modelId="{613E660F-BC97-46B5-A668-75DD1189D5CE}" type="pres">
      <dgm:prSet presAssocID="{34B201C6-121B-432D-98D4-1262E3D90F80}" presName="compNode" presStyleCnt="0"/>
      <dgm:spPr/>
    </dgm:pt>
    <dgm:pt modelId="{EDF01CEE-6251-4C18-975A-64AD5AA17730}" type="pres">
      <dgm:prSet presAssocID="{34B201C6-121B-432D-98D4-1262E3D90F80}" presName="bgRect" presStyleLbl="bgShp" presStyleIdx="1" presStyleCnt="4"/>
      <dgm:spPr/>
    </dgm:pt>
    <dgm:pt modelId="{DAD4ECC7-D51D-40AD-BEC2-8BB238BF2F36}" type="pres">
      <dgm:prSet presAssocID="{34B201C6-121B-432D-98D4-1262E3D90F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7B2A381-E081-4954-BF64-C0556D52AB09}" type="pres">
      <dgm:prSet presAssocID="{34B201C6-121B-432D-98D4-1262E3D90F80}" presName="spaceRect" presStyleCnt="0"/>
      <dgm:spPr/>
    </dgm:pt>
    <dgm:pt modelId="{03B07F83-5F67-43CB-8799-D76BDAAADDCD}" type="pres">
      <dgm:prSet presAssocID="{34B201C6-121B-432D-98D4-1262E3D90F80}" presName="parTx" presStyleLbl="revTx" presStyleIdx="1" presStyleCnt="4">
        <dgm:presLayoutVars>
          <dgm:chMax val="0"/>
          <dgm:chPref val="0"/>
        </dgm:presLayoutVars>
      </dgm:prSet>
      <dgm:spPr/>
    </dgm:pt>
    <dgm:pt modelId="{49ADE057-B92D-43DC-A838-BF5C31B490A5}" type="pres">
      <dgm:prSet presAssocID="{02F4C397-86A8-45BC-A3D7-67B156598A9C}" presName="sibTrans" presStyleCnt="0"/>
      <dgm:spPr/>
    </dgm:pt>
    <dgm:pt modelId="{0CEAD692-FD16-403B-848E-3BFCDA798C21}" type="pres">
      <dgm:prSet presAssocID="{C5E68693-6FF5-4DB5-B8FE-FDC94D7A0967}" presName="compNode" presStyleCnt="0"/>
      <dgm:spPr/>
    </dgm:pt>
    <dgm:pt modelId="{FD1CFBB3-25DB-40D2-B327-C622B03F8D99}" type="pres">
      <dgm:prSet presAssocID="{C5E68693-6FF5-4DB5-B8FE-FDC94D7A0967}" presName="bgRect" presStyleLbl="bgShp" presStyleIdx="2" presStyleCnt="4"/>
      <dgm:spPr/>
    </dgm:pt>
    <dgm:pt modelId="{F12DDEDE-D7FF-4201-838E-078FD7F8D9EB}" type="pres">
      <dgm:prSet presAssocID="{C5E68693-6FF5-4DB5-B8FE-FDC94D7A09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8FD7757-6957-4282-9FAF-C3B981499167}" type="pres">
      <dgm:prSet presAssocID="{C5E68693-6FF5-4DB5-B8FE-FDC94D7A0967}" presName="spaceRect" presStyleCnt="0"/>
      <dgm:spPr/>
    </dgm:pt>
    <dgm:pt modelId="{03CEBE7B-3A52-4BE2-8E6A-C9234AD5312C}" type="pres">
      <dgm:prSet presAssocID="{C5E68693-6FF5-4DB5-B8FE-FDC94D7A0967}" presName="parTx" presStyleLbl="revTx" presStyleIdx="2" presStyleCnt="4">
        <dgm:presLayoutVars>
          <dgm:chMax val="0"/>
          <dgm:chPref val="0"/>
        </dgm:presLayoutVars>
      </dgm:prSet>
      <dgm:spPr/>
    </dgm:pt>
    <dgm:pt modelId="{226CB03E-78B4-41CA-B002-F5CD3598F46B}" type="pres">
      <dgm:prSet presAssocID="{2E461117-806C-42E5-BD2F-32C2AB205258}" presName="sibTrans" presStyleCnt="0"/>
      <dgm:spPr/>
    </dgm:pt>
    <dgm:pt modelId="{BE91ED23-E763-489C-ACBD-A633B961666E}" type="pres">
      <dgm:prSet presAssocID="{E80F89F0-0AF4-45EC-981C-4CC4ED37C706}" presName="compNode" presStyleCnt="0"/>
      <dgm:spPr/>
    </dgm:pt>
    <dgm:pt modelId="{61E83A76-4757-44E6-92AE-09D81EEA50AD}" type="pres">
      <dgm:prSet presAssocID="{E80F89F0-0AF4-45EC-981C-4CC4ED37C706}" presName="bgRect" presStyleLbl="bgShp" presStyleIdx="3" presStyleCnt="4"/>
      <dgm:spPr/>
    </dgm:pt>
    <dgm:pt modelId="{74EF90D7-B520-4895-8BA4-13DC06D29068}" type="pres">
      <dgm:prSet presAssocID="{E80F89F0-0AF4-45EC-981C-4CC4ED37C7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EF2AF263-4EF3-44EC-8EDB-E8A062442095}" type="pres">
      <dgm:prSet presAssocID="{E80F89F0-0AF4-45EC-981C-4CC4ED37C706}" presName="spaceRect" presStyleCnt="0"/>
      <dgm:spPr/>
    </dgm:pt>
    <dgm:pt modelId="{BC5B559D-9744-4723-9F9C-6A04344A48DA}" type="pres">
      <dgm:prSet presAssocID="{E80F89F0-0AF4-45EC-981C-4CC4ED37C7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62D221-02B0-487D-A682-87D410E333AD}" type="presOf" srcId="{34B201C6-121B-432D-98D4-1262E3D90F80}" destId="{03B07F83-5F67-43CB-8799-D76BDAAADDCD}" srcOrd="0" destOrd="0" presId="urn:microsoft.com/office/officeart/2018/2/layout/IconVerticalSolidList"/>
    <dgm:cxn modelId="{51ED224B-BC8D-4353-A40A-A2E888F2E82E}" type="presOf" srcId="{C5E68693-6FF5-4DB5-B8FE-FDC94D7A0967}" destId="{03CEBE7B-3A52-4BE2-8E6A-C9234AD5312C}" srcOrd="0" destOrd="0" presId="urn:microsoft.com/office/officeart/2018/2/layout/IconVerticalSolidList"/>
    <dgm:cxn modelId="{6A0F2456-29F4-44D7-936D-038B4AFD5BF7}" srcId="{6392F1EF-6FB9-4B80-A9C5-58E8A0E634D6}" destId="{83055259-9607-4681-B1A2-4F62D8C57FD5}" srcOrd="0" destOrd="0" parTransId="{F3E7D0D7-9D97-4A8A-AE0C-968CD9451084}" sibTransId="{038D7579-5C37-4345-AFB2-BFAB0B906C7D}"/>
    <dgm:cxn modelId="{9220F687-12EE-43FC-A83F-649740AADCB1}" type="presOf" srcId="{6392F1EF-6FB9-4B80-A9C5-58E8A0E634D6}" destId="{FB8F6D58-0B26-4F4D-84C7-755FDE8423DE}" srcOrd="0" destOrd="0" presId="urn:microsoft.com/office/officeart/2018/2/layout/IconVerticalSolidList"/>
    <dgm:cxn modelId="{95802B96-B77F-498B-8439-F31CDFA58D0E}" type="presOf" srcId="{E80F89F0-0AF4-45EC-981C-4CC4ED37C706}" destId="{BC5B559D-9744-4723-9F9C-6A04344A48DA}" srcOrd="0" destOrd="0" presId="urn:microsoft.com/office/officeart/2018/2/layout/IconVerticalSolidList"/>
    <dgm:cxn modelId="{4B68ADA6-7348-4297-A7C8-BC80877F2B57}" srcId="{6392F1EF-6FB9-4B80-A9C5-58E8A0E634D6}" destId="{34B201C6-121B-432D-98D4-1262E3D90F80}" srcOrd="1" destOrd="0" parTransId="{DA5981CD-49DB-409C-8EFF-04002F40EB65}" sibTransId="{02F4C397-86A8-45BC-A3D7-67B156598A9C}"/>
    <dgm:cxn modelId="{2C0779BB-6FD8-48AA-97EC-1C15040CB40F}" srcId="{6392F1EF-6FB9-4B80-A9C5-58E8A0E634D6}" destId="{C5E68693-6FF5-4DB5-B8FE-FDC94D7A0967}" srcOrd="2" destOrd="0" parTransId="{EDFDC58B-5A0A-4FBD-A37A-2EE1220B3B2E}" sibTransId="{2E461117-806C-42E5-BD2F-32C2AB205258}"/>
    <dgm:cxn modelId="{1EA509CA-0302-40B1-8A68-BAA9A1FE320F}" srcId="{6392F1EF-6FB9-4B80-A9C5-58E8A0E634D6}" destId="{E80F89F0-0AF4-45EC-981C-4CC4ED37C706}" srcOrd="3" destOrd="0" parTransId="{B9590B72-EEB3-4739-8D9E-291C2AFB5626}" sibTransId="{45919259-268A-439E-AD2E-AFDD29E4B469}"/>
    <dgm:cxn modelId="{A9659BFC-E759-4DCC-A18F-2ADE5AA276FB}" type="presOf" srcId="{83055259-9607-4681-B1A2-4F62D8C57FD5}" destId="{68E91633-23D0-4744-914D-DC992295E0D6}" srcOrd="0" destOrd="0" presId="urn:microsoft.com/office/officeart/2018/2/layout/IconVerticalSolidList"/>
    <dgm:cxn modelId="{BDD7C2A8-8817-44A9-B2FF-E8E77BD6EC82}" type="presParOf" srcId="{FB8F6D58-0B26-4F4D-84C7-755FDE8423DE}" destId="{BB85D1C8-3E63-4A3B-8701-ADF1BEBB00BA}" srcOrd="0" destOrd="0" presId="urn:microsoft.com/office/officeart/2018/2/layout/IconVerticalSolidList"/>
    <dgm:cxn modelId="{2E612BE4-3253-45FE-9133-AEFEB99C2A0A}" type="presParOf" srcId="{BB85D1C8-3E63-4A3B-8701-ADF1BEBB00BA}" destId="{9EF226E1-0E88-47DA-BD5E-FAA6F9E0216D}" srcOrd="0" destOrd="0" presId="urn:microsoft.com/office/officeart/2018/2/layout/IconVerticalSolidList"/>
    <dgm:cxn modelId="{DE5574FD-FAE9-4315-B5DD-FA8E8CE5323D}" type="presParOf" srcId="{BB85D1C8-3E63-4A3B-8701-ADF1BEBB00BA}" destId="{911A77A9-04F3-4201-9CFA-E575DA6D966C}" srcOrd="1" destOrd="0" presId="urn:microsoft.com/office/officeart/2018/2/layout/IconVerticalSolidList"/>
    <dgm:cxn modelId="{60210449-695E-4D16-93C4-58F6F7FCA77E}" type="presParOf" srcId="{BB85D1C8-3E63-4A3B-8701-ADF1BEBB00BA}" destId="{485AAF8C-577E-4929-B48C-AB029181EC16}" srcOrd="2" destOrd="0" presId="urn:microsoft.com/office/officeart/2018/2/layout/IconVerticalSolidList"/>
    <dgm:cxn modelId="{39810AF8-85C7-47F6-9060-B2890571C432}" type="presParOf" srcId="{BB85D1C8-3E63-4A3B-8701-ADF1BEBB00BA}" destId="{68E91633-23D0-4744-914D-DC992295E0D6}" srcOrd="3" destOrd="0" presId="urn:microsoft.com/office/officeart/2018/2/layout/IconVerticalSolidList"/>
    <dgm:cxn modelId="{7FE1995D-A414-49F9-BA7C-F25C596F3A97}" type="presParOf" srcId="{FB8F6D58-0B26-4F4D-84C7-755FDE8423DE}" destId="{8C3C0CAB-E158-4054-9C42-466F7E9A36AA}" srcOrd="1" destOrd="0" presId="urn:microsoft.com/office/officeart/2018/2/layout/IconVerticalSolidList"/>
    <dgm:cxn modelId="{53EECCA7-9537-4C2B-BEF8-3BDFE7750372}" type="presParOf" srcId="{FB8F6D58-0B26-4F4D-84C7-755FDE8423DE}" destId="{613E660F-BC97-46B5-A668-75DD1189D5CE}" srcOrd="2" destOrd="0" presId="urn:microsoft.com/office/officeart/2018/2/layout/IconVerticalSolidList"/>
    <dgm:cxn modelId="{AEDC6AF1-2B20-44A8-B299-D6AA8BE16C6B}" type="presParOf" srcId="{613E660F-BC97-46B5-A668-75DD1189D5CE}" destId="{EDF01CEE-6251-4C18-975A-64AD5AA17730}" srcOrd="0" destOrd="0" presId="urn:microsoft.com/office/officeart/2018/2/layout/IconVerticalSolidList"/>
    <dgm:cxn modelId="{BDEBB286-16C4-4BB8-B50E-FA7E864ACB3A}" type="presParOf" srcId="{613E660F-BC97-46B5-A668-75DD1189D5CE}" destId="{DAD4ECC7-D51D-40AD-BEC2-8BB238BF2F36}" srcOrd="1" destOrd="0" presId="urn:microsoft.com/office/officeart/2018/2/layout/IconVerticalSolidList"/>
    <dgm:cxn modelId="{A9D5D4CA-267A-410E-BED2-7CBA5BD655BA}" type="presParOf" srcId="{613E660F-BC97-46B5-A668-75DD1189D5CE}" destId="{A7B2A381-E081-4954-BF64-C0556D52AB09}" srcOrd="2" destOrd="0" presId="urn:microsoft.com/office/officeart/2018/2/layout/IconVerticalSolidList"/>
    <dgm:cxn modelId="{3FEBCD6A-720E-44B3-BF0F-BC3BDA212A2C}" type="presParOf" srcId="{613E660F-BC97-46B5-A668-75DD1189D5CE}" destId="{03B07F83-5F67-43CB-8799-D76BDAAADDCD}" srcOrd="3" destOrd="0" presId="urn:microsoft.com/office/officeart/2018/2/layout/IconVerticalSolidList"/>
    <dgm:cxn modelId="{A51C407B-870B-41B5-B625-C88729758FB4}" type="presParOf" srcId="{FB8F6D58-0B26-4F4D-84C7-755FDE8423DE}" destId="{49ADE057-B92D-43DC-A838-BF5C31B490A5}" srcOrd="3" destOrd="0" presId="urn:microsoft.com/office/officeart/2018/2/layout/IconVerticalSolidList"/>
    <dgm:cxn modelId="{4250E3B5-8626-4864-9E50-117F8CCED346}" type="presParOf" srcId="{FB8F6D58-0B26-4F4D-84C7-755FDE8423DE}" destId="{0CEAD692-FD16-403B-848E-3BFCDA798C21}" srcOrd="4" destOrd="0" presId="urn:microsoft.com/office/officeart/2018/2/layout/IconVerticalSolidList"/>
    <dgm:cxn modelId="{8E5A5EC4-1422-46F7-A6DE-62BFDE948E26}" type="presParOf" srcId="{0CEAD692-FD16-403B-848E-3BFCDA798C21}" destId="{FD1CFBB3-25DB-40D2-B327-C622B03F8D99}" srcOrd="0" destOrd="0" presId="urn:microsoft.com/office/officeart/2018/2/layout/IconVerticalSolidList"/>
    <dgm:cxn modelId="{0DEA7017-99F5-4951-BB5C-59EDC9BE33A2}" type="presParOf" srcId="{0CEAD692-FD16-403B-848E-3BFCDA798C21}" destId="{F12DDEDE-D7FF-4201-838E-078FD7F8D9EB}" srcOrd="1" destOrd="0" presId="urn:microsoft.com/office/officeart/2018/2/layout/IconVerticalSolidList"/>
    <dgm:cxn modelId="{67BE25F5-DC52-4C69-9457-2C8DAEAA541E}" type="presParOf" srcId="{0CEAD692-FD16-403B-848E-3BFCDA798C21}" destId="{88FD7757-6957-4282-9FAF-C3B981499167}" srcOrd="2" destOrd="0" presId="urn:microsoft.com/office/officeart/2018/2/layout/IconVerticalSolidList"/>
    <dgm:cxn modelId="{45B8631E-A402-4244-9F62-5C7B244085C5}" type="presParOf" srcId="{0CEAD692-FD16-403B-848E-3BFCDA798C21}" destId="{03CEBE7B-3A52-4BE2-8E6A-C9234AD5312C}" srcOrd="3" destOrd="0" presId="urn:microsoft.com/office/officeart/2018/2/layout/IconVerticalSolidList"/>
    <dgm:cxn modelId="{FC4710E0-6AB8-4611-93B9-C9B44CF95BF6}" type="presParOf" srcId="{FB8F6D58-0B26-4F4D-84C7-755FDE8423DE}" destId="{226CB03E-78B4-41CA-B002-F5CD3598F46B}" srcOrd="5" destOrd="0" presId="urn:microsoft.com/office/officeart/2018/2/layout/IconVerticalSolidList"/>
    <dgm:cxn modelId="{A01C8F13-E466-4D26-A222-C0BF0AACFFE8}" type="presParOf" srcId="{FB8F6D58-0B26-4F4D-84C7-755FDE8423DE}" destId="{BE91ED23-E763-489C-ACBD-A633B961666E}" srcOrd="6" destOrd="0" presId="urn:microsoft.com/office/officeart/2018/2/layout/IconVerticalSolidList"/>
    <dgm:cxn modelId="{9FB12DE4-AA65-4E84-9AD5-F99D736E4EB5}" type="presParOf" srcId="{BE91ED23-E763-489C-ACBD-A633B961666E}" destId="{61E83A76-4757-44E6-92AE-09D81EEA50AD}" srcOrd="0" destOrd="0" presId="urn:microsoft.com/office/officeart/2018/2/layout/IconVerticalSolidList"/>
    <dgm:cxn modelId="{57FEC4C5-FC36-4138-8B46-29EC9D5B4EAF}" type="presParOf" srcId="{BE91ED23-E763-489C-ACBD-A633B961666E}" destId="{74EF90D7-B520-4895-8BA4-13DC06D29068}" srcOrd="1" destOrd="0" presId="urn:microsoft.com/office/officeart/2018/2/layout/IconVerticalSolidList"/>
    <dgm:cxn modelId="{6686C0BF-1631-4557-AF70-ACD4CBE56D59}" type="presParOf" srcId="{BE91ED23-E763-489C-ACBD-A633B961666E}" destId="{EF2AF263-4EF3-44EC-8EDB-E8A062442095}" srcOrd="2" destOrd="0" presId="urn:microsoft.com/office/officeart/2018/2/layout/IconVerticalSolidList"/>
    <dgm:cxn modelId="{0468661D-230C-4656-9236-38E7EAB806D8}" type="presParOf" srcId="{BE91ED23-E763-489C-ACBD-A633B961666E}" destId="{BC5B559D-9744-4723-9F9C-6A04344A48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73EA8-25EF-43B1-97D6-ED16E20D7B9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CFBE09-D06C-4AF3-9492-93DB1AB22B70}">
      <dgm:prSet/>
      <dgm:spPr/>
      <dgm:t>
        <a:bodyPr/>
        <a:lstStyle/>
        <a:p>
          <a:r>
            <a:rPr lang="de-DE" baseline="0"/>
            <a:t>Web Entwicklung (Java EE)</a:t>
          </a:r>
          <a:endParaRPr lang="en-US"/>
        </a:p>
      </dgm:t>
    </dgm:pt>
    <dgm:pt modelId="{52C99CFB-975D-472D-91B8-272E81A77131}" type="parTrans" cxnId="{A5398001-B1AD-4595-B9AC-14FB7389E5D4}">
      <dgm:prSet/>
      <dgm:spPr/>
      <dgm:t>
        <a:bodyPr/>
        <a:lstStyle/>
        <a:p>
          <a:endParaRPr lang="en-US"/>
        </a:p>
      </dgm:t>
    </dgm:pt>
    <dgm:pt modelId="{5601A3B0-1DE4-45DF-93EA-89E227B7AE7F}" type="sibTrans" cxnId="{A5398001-B1AD-4595-B9AC-14FB7389E5D4}">
      <dgm:prSet/>
      <dgm:spPr/>
      <dgm:t>
        <a:bodyPr/>
        <a:lstStyle/>
        <a:p>
          <a:endParaRPr lang="en-US"/>
        </a:p>
      </dgm:t>
    </dgm:pt>
    <dgm:pt modelId="{6B68F626-2782-4F8E-B1C6-1BDBFBAB2C7B}">
      <dgm:prSet/>
      <dgm:spPr/>
      <dgm:t>
        <a:bodyPr/>
        <a:lstStyle/>
        <a:p>
          <a:r>
            <a:rPr lang="de-DE" baseline="0"/>
            <a:t>Wahnwirtschaftsbetreuung</a:t>
          </a:r>
          <a:endParaRPr lang="en-US"/>
        </a:p>
      </dgm:t>
    </dgm:pt>
    <dgm:pt modelId="{7BE83167-BB27-405B-BDB1-38B77CB1D606}" type="parTrans" cxnId="{CFA62176-101E-4298-BC3E-647C294F67D1}">
      <dgm:prSet/>
      <dgm:spPr/>
      <dgm:t>
        <a:bodyPr/>
        <a:lstStyle/>
        <a:p>
          <a:endParaRPr lang="en-US"/>
        </a:p>
      </dgm:t>
    </dgm:pt>
    <dgm:pt modelId="{B3C32D28-D002-4890-AB0C-1E46FA91B2E6}" type="sibTrans" cxnId="{CFA62176-101E-4298-BC3E-647C294F67D1}">
      <dgm:prSet/>
      <dgm:spPr/>
      <dgm:t>
        <a:bodyPr/>
        <a:lstStyle/>
        <a:p>
          <a:endParaRPr lang="en-US"/>
        </a:p>
      </dgm:t>
    </dgm:pt>
    <dgm:pt modelId="{6AF37CD5-4C3A-4B02-9B7E-7856C2299D74}">
      <dgm:prSet/>
      <dgm:spPr/>
      <dgm:t>
        <a:bodyPr/>
        <a:lstStyle/>
        <a:p>
          <a:r>
            <a:rPr lang="de-DE" baseline="0"/>
            <a:t>Backend Entwicklung (Quarkus)</a:t>
          </a:r>
          <a:endParaRPr lang="en-US"/>
        </a:p>
      </dgm:t>
    </dgm:pt>
    <dgm:pt modelId="{07436FDC-BCF6-4E03-BA21-F1F37598F550}" type="parTrans" cxnId="{A3A80CA2-4B05-47CD-BD6D-FDA3D67624B5}">
      <dgm:prSet/>
      <dgm:spPr/>
      <dgm:t>
        <a:bodyPr/>
        <a:lstStyle/>
        <a:p>
          <a:endParaRPr lang="en-US"/>
        </a:p>
      </dgm:t>
    </dgm:pt>
    <dgm:pt modelId="{5EA5E377-75EF-4DBB-A151-8D61AFF3904D}" type="sibTrans" cxnId="{A3A80CA2-4B05-47CD-BD6D-FDA3D67624B5}">
      <dgm:prSet/>
      <dgm:spPr/>
      <dgm:t>
        <a:bodyPr/>
        <a:lstStyle/>
        <a:p>
          <a:endParaRPr lang="en-US"/>
        </a:p>
      </dgm:t>
    </dgm:pt>
    <dgm:pt modelId="{E0C54BA9-7D03-48C3-A38C-195B9BD984F8}">
      <dgm:prSet/>
      <dgm:spPr/>
      <dgm:t>
        <a:bodyPr/>
        <a:lstStyle/>
        <a:p>
          <a:r>
            <a:rPr lang="de-DE" baseline="0"/>
            <a:t>Middleware</a:t>
          </a:r>
          <a:endParaRPr lang="en-US"/>
        </a:p>
      </dgm:t>
    </dgm:pt>
    <dgm:pt modelId="{09D13929-6771-4A7C-8B00-0EB46D2BA680}" type="parTrans" cxnId="{6973553E-5757-4650-999D-7519AC3B68B7}">
      <dgm:prSet/>
      <dgm:spPr/>
      <dgm:t>
        <a:bodyPr/>
        <a:lstStyle/>
        <a:p>
          <a:endParaRPr lang="en-US"/>
        </a:p>
      </dgm:t>
    </dgm:pt>
    <dgm:pt modelId="{36C8BC78-9EBF-4C73-B7F6-18E4CF387FE9}" type="sibTrans" cxnId="{6973553E-5757-4650-999D-7519AC3B68B7}">
      <dgm:prSet/>
      <dgm:spPr/>
      <dgm:t>
        <a:bodyPr/>
        <a:lstStyle/>
        <a:p>
          <a:endParaRPr lang="en-US"/>
        </a:p>
      </dgm:t>
    </dgm:pt>
    <dgm:pt modelId="{FC98F4F1-6010-44E8-ACC1-FE8FAF17D918}" type="pres">
      <dgm:prSet presAssocID="{5A273EA8-25EF-43B1-97D6-ED16E20D7B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090CE6-7135-4F01-9AF5-73AC8CC7B5BB}" type="pres">
      <dgm:prSet presAssocID="{ADCFBE09-D06C-4AF3-9492-93DB1AB22B70}" presName="hierRoot1" presStyleCnt="0"/>
      <dgm:spPr/>
    </dgm:pt>
    <dgm:pt modelId="{A56ED54D-A621-4E40-872E-D457C29BA7BF}" type="pres">
      <dgm:prSet presAssocID="{ADCFBE09-D06C-4AF3-9492-93DB1AB22B70}" presName="composite" presStyleCnt="0"/>
      <dgm:spPr/>
    </dgm:pt>
    <dgm:pt modelId="{772EFF28-CE94-43ED-89C1-96BA406B85ED}" type="pres">
      <dgm:prSet presAssocID="{ADCFBE09-D06C-4AF3-9492-93DB1AB22B70}" presName="background" presStyleLbl="node0" presStyleIdx="0" presStyleCnt="4"/>
      <dgm:spPr/>
    </dgm:pt>
    <dgm:pt modelId="{94621901-E5F3-40A8-9008-7395AB90E1F9}" type="pres">
      <dgm:prSet presAssocID="{ADCFBE09-D06C-4AF3-9492-93DB1AB22B70}" presName="text" presStyleLbl="fgAcc0" presStyleIdx="0" presStyleCnt="4">
        <dgm:presLayoutVars>
          <dgm:chPref val="3"/>
        </dgm:presLayoutVars>
      </dgm:prSet>
      <dgm:spPr/>
    </dgm:pt>
    <dgm:pt modelId="{60EB577D-7D83-4904-AFD3-FC1CD9422F6E}" type="pres">
      <dgm:prSet presAssocID="{ADCFBE09-D06C-4AF3-9492-93DB1AB22B70}" presName="hierChild2" presStyleCnt="0"/>
      <dgm:spPr/>
    </dgm:pt>
    <dgm:pt modelId="{0D3C8236-8601-4947-BED0-27A754AF4846}" type="pres">
      <dgm:prSet presAssocID="{6B68F626-2782-4F8E-B1C6-1BDBFBAB2C7B}" presName="hierRoot1" presStyleCnt="0"/>
      <dgm:spPr/>
    </dgm:pt>
    <dgm:pt modelId="{2E43EB72-DEE6-498F-8427-C2E1E6CA80F1}" type="pres">
      <dgm:prSet presAssocID="{6B68F626-2782-4F8E-B1C6-1BDBFBAB2C7B}" presName="composite" presStyleCnt="0"/>
      <dgm:spPr/>
    </dgm:pt>
    <dgm:pt modelId="{EE723C87-F133-47CB-874F-BBDE9746AF5F}" type="pres">
      <dgm:prSet presAssocID="{6B68F626-2782-4F8E-B1C6-1BDBFBAB2C7B}" presName="background" presStyleLbl="node0" presStyleIdx="1" presStyleCnt="4"/>
      <dgm:spPr/>
    </dgm:pt>
    <dgm:pt modelId="{F9AA1468-768D-46CD-907E-501E88CFB820}" type="pres">
      <dgm:prSet presAssocID="{6B68F626-2782-4F8E-B1C6-1BDBFBAB2C7B}" presName="text" presStyleLbl="fgAcc0" presStyleIdx="1" presStyleCnt="4">
        <dgm:presLayoutVars>
          <dgm:chPref val="3"/>
        </dgm:presLayoutVars>
      </dgm:prSet>
      <dgm:spPr/>
    </dgm:pt>
    <dgm:pt modelId="{B77846D4-151E-429F-80FE-8BAA2AEFB95C}" type="pres">
      <dgm:prSet presAssocID="{6B68F626-2782-4F8E-B1C6-1BDBFBAB2C7B}" presName="hierChild2" presStyleCnt="0"/>
      <dgm:spPr/>
    </dgm:pt>
    <dgm:pt modelId="{9C500F4F-BEFD-488E-80A7-345FC770F320}" type="pres">
      <dgm:prSet presAssocID="{6AF37CD5-4C3A-4B02-9B7E-7856C2299D74}" presName="hierRoot1" presStyleCnt="0"/>
      <dgm:spPr/>
    </dgm:pt>
    <dgm:pt modelId="{5FED6E2F-5BC5-41A7-9C36-20F6A2A5755C}" type="pres">
      <dgm:prSet presAssocID="{6AF37CD5-4C3A-4B02-9B7E-7856C2299D74}" presName="composite" presStyleCnt="0"/>
      <dgm:spPr/>
    </dgm:pt>
    <dgm:pt modelId="{6AC3DF53-072F-45BC-A746-672DFD4F0AA7}" type="pres">
      <dgm:prSet presAssocID="{6AF37CD5-4C3A-4B02-9B7E-7856C2299D74}" presName="background" presStyleLbl="node0" presStyleIdx="2" presStyleCnt="4"/>
      <dgm:spPr/>
    </dgm:pt>
    <dgm:pt modelId="{D378840D-92D2-4E85-941A-392BA92B842F}" type="pres">
      <dgm:prSet presAssocID="{6AF37CD5-4C3A-4B02-9B7E-7856C2299D74}" presName="text" presStyleLbl="fgAcc0" presStyleIdx="2" presStyleCnt="4">
        <dgm:presLayoutVars>
          <dgm:chPref val="3"/>
        </dgm:presLayoutVars>
      </dgm:prSet>
      <dgm:spPr/>
    </dgm:pt>
    <dgm:pt modelId="{6147B1AF-BBFE-4D2A-9CCC-DD65404134D3}" type="pres">
      <dgm:prSet presAssocID="{6AF37CD5-4C3A-4B02-9B7E-7856C2299D74}" presName="hierChild2" presStyleCnt="0"/>
      <dgm:spPr/>
    </dgm:pt>
    <dgm:pt modelId="{B96B9E3C-2688-4DC9-A415-CDD8F5C6EAE0}" type="pres">
      <dgm:prSet presAssocID="{E0C54BA9-7D03-48C3-A38C-195B9BD984F8}" presName="hierRoot1" presStyleCnt="0"/>
      <dgm:spPr/>
    </dgm:pt>
    <dgm:pt modelId="{7B52C487-CB74-4998-9C54-70AC95F89E0C}" type="pres">
      <dgm:prSet presAssocID="{E0C54BA9-7D03-48C3-A38C-195B9BD984F8}" presName="composite" presStyleCnt="0"/>
      <dgm:spPr/>
    </dgm:pt>
    <dgm:pt modelId="{5C6E1E9F-26D3-4F2E-9069-0DC30D035B10}" type="pres">
      <dgm:prSet presAssocID="{E0C54BA9-7D03-48C3-A38C-195B9BD984F8}" presName="background" presStyleLbl="node0" presStyleIdx="3" presStyleCnt="4"/>
      <dgm:spPr/>
    </dgm:pt>
    <dgm:pt modelId="{5C4D5B54-B957-41D3-8881-CD327D34CD09}" type="pres">
      <dgm:prSet presAssocID="{E0C54BA9-7D03-48C3-A38C-195B9BD984F8}" presName="text" presStyleLbl="fgAcc0" presStyleIdx="3" presStyleCnt="4">
        <dgm:presLayoutVars>
          <dgm:chPref val="3"/>
        </dgm:presLayoutVars>
      </dgm:prSet>
      <dgm:spPr/>
    </dgm:pt>
    <dgm:pt modelId="{06FD8974-8A38-4A2B-AE69-293B1BF8DD0D}" type="pres">
      <dgm:prSet presAssocID="{E0C54BA9-7D03-48C3-A38C-195B9BD984F8}" presName="hierChild2" presStyleCnt="0"/>
      <dgm:spPr/>
    </dgm:pt>
  </dgm:ptLst>
  <dgm:cxnLst>
    <dgm:cxn modelId="{A5398001-B1AD-4595-B9AC-14FB7389E5D4}" srcId="{5A273EA8-25EF-43B1-97D6-ED16E20D7B9B}" destId="{ADCFBE09-D06C-4AF3-9492-93DB1AB22B70}" srcOrd="0" destOrd="0" parTransId="{52C99CFB-975D-472D-91B8-272E81A77131}" sibTransId="{5601A3B0-1DE4-45DF-93EA-89E227B7AE7F}"/>
    <dgm:cxn modelId="{48820135-A862-4481-BC24-683969486C57}" type="presOf" srcId="{6AF37CD5-4C3A-4B02-9B7E-7856C2299D74}" destId="{D378840D-92D2-4E85-941A-392BA92B842F}" srcOrd="0" destOrd="0" presId="urn:microsoft.com/office/officeart/2005/8/layout/hierarchy1"/>
    <dgm:cxn modelId="{6973553E-5757-4650-999D-7519AC3B68B7}" srcId="{5A273EA8-25EF-43B1-97D6-ED16E20D7B9B}" destId="{E0C54BA9-7D03-48C3-A38C-195B9BD984F8}" srcOrd="3" destOrd="0" parTransId="{09D13929-6771-4A7C-8B00-0EB46D2BA680}" sibTransId="{36C8BC78-9EBF-4C73-B7F6-18E4CF387FE9}"/>
    <dgm:cxn modelId="{E1AF1440-D6F1-4944-B7D4-7B979C3505BB}" type="presOf" srcId="{E0C54BA9-7D03-48C3-A38C-195B9BD984F8}" destId="{5C4D5B54-B957-41D3-8881-CD327D34CD09}" srcOrd="0" destOrd="0" presId="urn:microsoft.com/office/officeart/2005/8/layout/hierarchy1"/>
    <dgm:cxn modelId="{CFA62176-101E-4298-BC3E-647C294F67D1}" srcId="{5A273EA8-25EF-43B1-97D6-ED16E20D7B9B}" destId="{6B68F626-2782-4F8E-B1C6-1BDBFBAB2C7B}" srcOrd="1" destOrd="0" parTransId="{7BE83167-BB27-405B-BDB1-38B77CB1D606}" sibTransId="{B3C32D28-D002-4890-AB0C-1E46FA91B2E6}"/>
    <dgm:cxn modelId="{69D35282-B4BA-4388-9AC0-A117392BF2DD}" type="presOf" srcId="{5A273EA8-25EF-43B1-97D6-ED16E20D7B9B}" destId="{FC98F4F1-6010-44E8-ACC1-FE8FAF17D918}" srcOrd="0" destOrd="0" presId="urn:microsoft.com/office/officeart/2005/8/layout/hierarchy1"/>
    <dgm:cxn modelId="{A3A80CA2-4B05-47CD-BD6D-FDA3D67624B5}" srcId="{5A273EA8-25EF-43B1-97D6-ED16E20D7B9B}" destId="{6AF37CD5-4C3A-4B02-9B7E-7856C2299D74}" srcOrd="2" destOrd="0" parTransId="{07436FDC-BCF6-4E03-BA21-F1F37598F550}" sibTransId="{5EA5E377-75EF-4DBB-A151-8D61AFF3904D}"/>
    <dgm:cxn modelId="{0247BCB4-A985-4803-8B9C-E663B0422F85}" type="presOf" srcId="{ADCFBE09-D06C-4AF3-9492-93DB1AB22B70}" destId="{94621901-E5F3-40A8-9008-7395AB90E1F9}" srcOrd="0" destOrd="0" presId="urn:microsoft.com/office/officeart/2005/8/layout/hierarchy1"/>
    <dgm:cxn modelId="{9DE97DE6-C710-4ACE-B7BD-BCF3CB25EFEC}" type="presOf" srcId="{6B68F626-2782-4F8E-B1C6-1BDBFBAB2C7B}" destId="{F9AA1468-768D-46CD-907E-501E88CFB820}" srcOrd="0" destOrd="0" presId="urn:microsoft.com/office/officeart/2005/8/layout/hierarchy1"/>
    <dgm:cxn modelId="{B3AF8A69-5C77-4D25-AD8E-31ED834A9072}" type="presParOf" srcId="{FC98F4F1-6010-44E8-ACC1-FE8FAF17D918}" destId="{12090CE6-7135-4F01-9AF5-73AC8CC7B5BB}" srcOrd="0" destOrd="0" presId="urn:microsoft.com/office/officeart/2005/8/layout/hierarchy1"/>
    <dgm:cxn modelId="{D054DDF7-EA94-4FA5-896C-CCE2BDBC078A}" type="presParOf" srcId="{12090CE6-7135-4F01-9AF5-73AC8CC7B5BB}" destId="{A56ED54D-A621-4E40-872E-D457C29BA7BF}" srcOrd="0" destOrd="0" presId="urn:microsoft.com/office/officeart/2005/8/layout/hierarchy1"/>
    <dgm:cxn modelId="{36C7E224-4A17-4D51-A735-FBD5EA6631E7}" type="presParOf" srcId="{A56ED54D-A621-4E40-872E-D457C29BA7BF}" destId="{772EFF28-CE94-43ED-89C1-96BA406B85ED}" srcOrd="0" destOrd="0" presId="urn:microsoft.com/office/officeart/2005/8/layout/hierarchy1"/>
    <dgm:cxn modelId="{A0CA2E2C-BE9E-4C9C-BBE1-81C8914C060C}" type="presParOf" srcId="{A56ED54D-A621-4E40-872E-D457C29BA7BF}" destId="{94621901-E5F3-40A8-9008-7395AB90E1F9}" srcOrd="1" destOrd="0" presId="urn:microsoft.com/office/officeart/2005/8/layout/hierarchy1"/>
    <dgm:cxn modelId="{FF033DD2-3C64-4A41-A34C-50DD63B8CD27}" type="presParOf" srcId="{12090CE6-7135-4F01-9AF5-73AC8CC7B5BB}" destId="{60EB577D-7D83-4904-AFD3-FC1CD9422F6E}" srcOrd="1" destOrd="0" presId="urn:microsoft.com/office/officeart/2005/8/layout/hierarchy1"/>
    <dgm:cxn modelId="{05F67AEE-0534-4C49-972B-8485C13D398D}" type="presParOf" srcId="{FC98F4F1-6010-44E8-ACC1-FE8FAF17D918}" destId="{0D3C8236-8601-4947-BED0-27A754AF4846}" srcOrd="1" destOrd="0" presId="urn:microsoft.com/office/officeart/2005/8/layout/hierarchy1"/>
    <dgm:cxn modelId="{172ACEA3-5E55-420D-AF1F-77538CCB6446}" type="presParOf" srcId="{0D3C8236-8601-4947-BED0-27A754AF4846}" destId="{2E43EB72-DEE6-498F-8427-C2E1E6CA80F1}" srcOrd="0" destOrd="0" presId="urn:microsoft.com/office/officeart/2005/8/layout/hierarchy1"/>
    <dgm:cxn modelId="{5A350A64-969D-40B7-8601-BEB7F10075BC}" type="presParOf" srcId="{2E43EB72-DEE6-498F-8427-C2E1E6CA80F1}" destId="{EE723C87-F133-47CB-874F-BBDE9746AF5F}" srcOrd="0" destOrd="0" presId="urn:microsoft.com/office/officeart/2005/8/layout/hierarchy1"/>
    <dgm:cxn modelId="{3E4A3F0F-905D-4F31-8D2C-EE394C48A3A5}" type="presParOf" srcId="{2E43EB72-DEE6-498F-8427-C2E1E6CA80F1}" destId="{F9AA1468-768D-46CD-907E-501E88CFB820}" srcOrd="1" destOrd="0" presId="urn:microsoft.com/office/officeart/2005/8/layout/hierarchy1"/>
    <dgm:cxn modelId="{D8CDF91C-0707-4696-8690-56FD8CBD2943}" type="presParOf" srcId="{0D3C8236-8601-4947-BED0-27A754AF4846}" destId="{B77846D4-151E-429F-80FE-8BAA2AEFB95C}" srcOrd="1" destOrd="0" presId="urn:microsoft.com/office/officeart/2005/8/layout/hierarchy1"/>
    <dgm:cxn modelId="{B39936EA-7E23-49A4-B99C-DFEBF612C44A}" type="presParOf" srcId="{FC98F4F1-6010-44E8-ACC1-FE8FAF17D918}" destId="{9C500F4F-BEFD-488E-80A7-345FC770F320}" srcOrd="2" destOrd="0" presId="urn:microsoft.com/office/officeart/2005/8/layout/hierarchy1"/>
    <dgm:cxn modelId="{8919CE23-6E79-48BB-B283-9F5728336969}" type="presParOf" srcId="{9C500F4F-BEFD-488E-80A7-345FC770F320}" destId="{5FED6E2F-5BC5-41A7-9C36-20F6A2A5755C}" srcOrd="0" destOrd="0" presId="urn:microsoft.com/office/officeart/2005/8/layout/hierarchy1"/>
    <dgm:cxn modelId="{15C836C7-329C-4139-8356-C4015AC1F3EE}" type="presParOf" srcId="{5FED6E2F-5BC5-41A7-9C36-20F6A2A5755C}" destId="{6AC3DF53-072F-45BC-A746-672DFD4F0AA7}" srcOrd="0" destOrd="0" presId="urn:microsoft.com/office/officeart/2005/8/layout/hierarchy1"/>
    <dgm:cxn modelId="{DEB1A162-7466-4656-A65F-FE74A4C8F3E1}" type="presParOf" srcId="{5FED6E2F-5BC5-41A7-9C36-20F6A2A5755C}" destId="{D378840D-92D2-4E85-941A-392BA92B842F}" srcOrd="1" destOrd="0" presId="urn:microsoft.com/office/officeart/2005/8/layout/hierarchy1"/>
    <dgm:cxn modelId="{9E97A3FC-444E-40BB-B448-42D01DCBDBD9}" type="presParOf" srcId="{9C500F4F-BEFD-488E-80A7-345FC770F320}" destId="{6147B1AF-BBFE-4D2A-9CCC-DD65404134D3}" srcOrd="1" destOrd="0" presId="urn:microsoft.com/office/officeart/2005/8/layout/hierarchy1"/>
    <dgm:cxn modelId="{5E9919B9-BBF6-4115-9456-B15F1DA79C53}" type="presParOf" srcId="{FC98F4F1-6010-44E8-ACC1-FE8FAF17D918}" destId="{B96B9E3C-2688-4DC9-A415-CDD8F5C6EAE0}" srcOrd="3" destOrd="0" presId="urn:microsoft.com/office/officeart/2005/8/layout/hierarchy1"/>
    <dgm:cxn modelId="{5117DAF1-C433-4274-ABC3-407B179F4F92}" type="presParOf" srcId="{B96B9E3C-2688-4DC9-A415-CDD8F5C6EAE0}" destId="{7B52C487-CB74-4998-9C54-70AC95F89E0C}" srcOrd="0" destOrd="0" presId="urn:microsoft.com/office/officeart/2005/8/layout/hierarchy1"/>
    <dgm:cxn modelId="{5B19D78A-3FBD-42F2-8277-61119FC7A534}" type="presParOf" srcId="{7B52C487-CB74-4998-9C54-70AC95F89E0C}" destId="{5C6E1E9F-26D3-4F2E-9069-0DC30D035B10}" srcOrd="0" destOrd="0" presId="urn:microsoft.com/office/officeart/2005/8/layout/hierarchy1"/>
    <dgm:cxn modelId="{B33AE96E-8AFE-40BD-8494-2AA18F6E0FBC}" type="presParOf" srcId="{7B52C487-CB74-4998-9C54-70AC95F89E0C}" destId="{5C4D5B54-B957-41D3-8881-CD327D34CD09}" srcOrd="1" destOrd="0" presId="urn:microsoft.com/office/officeart/2005/8/layout/hierarchy1"/>
    <dgm:cxn modelId="{F76EA048-1D58-4420-969B-F100F19E6A7A}" type="presParOf" srcId="{B96B9E3C-2688-4DC9-A415-CDD8F5C6EAE0}" destId="{06FD8974-8A38-4A2B-AE69-293B1BF8DD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AB333D-F696-4918-BCF5-950F9EB1F0F9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B2E9CD-818C-4AA7-A283-13E9D48DE941}">
      <dgm:prSet/>
      <dgm:spPr/>
      <dgm:t>
        <a:bodyPr/>
        <a:lstStyle/>
        <a:p>
          <a:r>
            <a:rPr lang="de-DE" baseline="0"/>
            <a:t>Produkte: mehr als 85.000</a:t>
          </a:r>
          <a:endParaRPr lang="en-US"/>
        </a:p>
      </dgm:t>
    </dgm:pt>
    <dgm:pt modelId="{ACAA7F2A-5DA1-439C-8C54-3EDEB7D2368F}" type="parTrans" cxnId="{F6A04685-3A77-430E-9DF1-FB76A0820F49}">
      <dgm:prSet/>
      <dgm:spPr/>
      <dgm:t>
        <a:bodyPr/>
        <a:lstStyle/>
        <a:p>
          <a:endParaRPr lang="en-US"/>
        </a:p>
      </dgm:t>
    </dgm:pt>
    <dgm:pt modelId="{1FF586DB-7D48-4371-8A65-8899F621FB4C}" type="sibTrans" cxnId="{F6A04685-3A77-430E-9DF1-FB76A0820F49}">
      <dgm:prSet/>
      <dgm:spPr/>
      <dgm:t>
        <a:bodyPr/>
        <a:lstStyle/>
        <a:p>
          <a:endParaRPr lang="en-US"/>
        </a:p>
      </dgm:t>
    </dgm:pt>
    <dgm:pt modelId="{B61871E9-908A-430E-AC29-F4F4D6B17D97}">
      <dgm:prSet/>
      <dgm:spPr/>
      <dgm:t>
        <a:bodyPr/>
        <a:lstStyle/>
        <a:p>
          <a:r>
            <a:rPr lang="de-DE" baseline="0"/>
            <a:t>Aktiv seit: 30 Jahren</a:t>
          </a:r>
          <a:endParaRPr lang="en-US"/>
        </a:p>
      </dgm:t>
    </dgm:pt>
    <dgm:pt modelId="{1D93ECB6-D5B4-45BD-B8D4-F453AA76C1A0}" type="parTrans" cxnId="{40E1BC04-582A-47A1-ABAB-17E6E55FB7AA}">
      <dgm:prSet/>
      <dgm:spPr/>
      <dgm:t>
        <a:bodyPr/>
        <a:lstStyle/>
        <a:p>
          <a:endParaRPr lang="en-US"/>
        </a:p>
      </dgm:t>
    </dgm:pt>
    <dgm:pt modelId="{7249D745-CEF2-4087-B14A-E8E0BCEB736D}" type="sibTrans" cxnId="{40E1BC04-582A-47A1-ABAB-17E6E55FB7AA}">
      <dgm:prSet/>
      <dgm:spPr/>
      <dgm:t>
        <a:bodyPr/>
        <a:lstStyle/>
        <a:p>
          <a:endParaRPr lang="en-US"/>
        </a:p>
      </dgm:t>
    </dgm:pt>
    <dgm:pt modelId="{772E3473-5120-4427-B4F8-9B91CF6AF109}">
      <dgm:prSet/>
      <dgm:spPr/>
      <dgm:t>
        <a:bodyPr/>
        <a:lstStyle/>
        <a:p>
          <a:r>
            <a:rPr lang="de-DE" baseline="0"/>
            <a:t>Mitarbeiter: mehr als 800</a:t>
          </a:r>
          <a:endParaRPr lang="en-US"/>
        </a:p>
      </dgm:t>
    </dgm:pt>
    <dgm:pt modelId="{9CB52251-DD56-400F-810B-9DD922D6A20E}" type="parTrans" cxnId="{8D247E27-D647-41E4-AE3A-28C243A37D7F}">
      <dgm:prSet/>
      <dgm:spPr/>
      <dgm:t>
        <a:bodyPr/>
        <a:lstStyle/>
        <a:p>
          <a:endParaRPr lang="en-US"/>
        </a:p>
      </dgm:t>
    </dgm:pt>
    <dgm:pt modelId="{A973F02F-317B-4646-AD1A-B2AE99FFFC9B}" type="sibTrans" cxnId="{8D247E27-D647-41E4-AE3A-28C243A37D7F}">
      <dgm:prSet/>
      <dgm:spPr/>
      <dgm:t>
        <a:bodyPr/>
        <a:lstStyle/>
        <a:p>
          <a:endParaRPr lang="en-US"/>
        </a:p>
      </dgm:t>
    </dgm:pt>
    <dgm:pt modelId="{236EED0D-2D17-4DED-A52D-89418A1C3BC1}">
      <dgm:prSet/>
      <dgm:spPr/>
      <dgm:t>
        <a:bodyPr/>
        <a:lstStyle/>
        <a:p>
          <a:r>
            <a:rPr lang="de-DE" baseline="0"/>
            <a:t>Lagerfläche: 45.000m²</a:t>
          </a:r>
          <a:endParaRPr lang="en-US"/>
        </a:p>
      </dgm:t>
    </dgm:pt>
    <dgm:pt modelId="{226E4550-2153-4F29-AA4B-262CE0035FF1}" type="parTrans" cxnId="{4D83715A-0054-4BDF-B2D4-47F4F905A283}">
      <dgm:prSet/>
      <dgm:spPr/>
      <dgm:t>
        <a:bodyPr/>
        <a:lstStyle/>
        <a:p>
          <a:endParaRPr lang="en-US"/>
        </a:p>
      </dgm:t>
    </dgm:pt>
    <dgm:pt modelId="{19200C81-F117-4CB3-82C5-1A505E2C4940}" type="sibTrans" cxnId="{4D83715A-0054-4BDF-B2D4-47F4F905A283}">
      <dgm:prSet/>
      <dgm:spPr/>
      <dgm:t>
        <a:bodyPr/>
        <a:lstStyle/>
        <a:p>
          <a:endParaRPr lang="en-US"/>
        </a:p>
      </dgm:t>
    </dgm:pt>
    <dgm:pt modelId="{E646CE54-9A19-45ED-B858-CB7C75018FA2}" type="pres">
      <dgm:prSet presAssocID="{1AAB333D-F696-4918-BCF5-950F9EB1F0F9}" presName="outerComposite" presStyleCnt="0">
        <dgm:presLayoutVars>
          <dgm:chMax val="5"/>
          <dgm:dir/>
          <dgm:resizeHandles val="exact"/>
        </dgm:presLayoutVars>
      </dgm:prSet>
      <dgm:spPr/>
    </dgm:pt>
    <dgm:pt modelId="{F8C68BCD-212D-4979-8412-0EA4749D2C28}" type="pres">
      <dgm:prSet presAssocID="{1AAB333D-F696-4918-BCF5-950F9EB1F0F9}" presName="dummyMaxCanvas" presStyleCnt="0">
        <dgm:presLayoutVars/>
      </dgm:prSet>
      <dgm:spPr/>
    </dgm:pt>
    <dgm:pt modelId="{D96734B5-EFD9-4243-9051-F1EDEE191EAC}" type="pres">
      <dgm:prSet presAssocID="{1AAB333D-F696-4918-BCF5-950F9EB1F0F9}" presName="FourNodes_1" presStyleLbl="node1" presStyleIdx="0" presStyleCnt="4">
        <dgm:presLayoutVars>
          <dgm:bulletEnabled val="1"/>
        </dgm:presLayoutVars>
      </dgm:prSet>
      <dgm:spPr/>
    </dgm:pt>
    <dgm:pt modelId="{A259EE0D-8712-467D-8829-9D12B704BE9A}" type="pres">
      <dgm:prSet presAssocID="{1AAB333D-F696-4918-BCF5-950F9EB1F0F9}" presName="FourNodes_2" presStyleLbl="node1" presStyleIdx="1" presStyleCnt="4">
        <dgm:presLayoutVars>
          <dgm:bulletEnabled val="1"/>
        </dgm:presLayoutVars>
      </dgm:prSet>
      <dgm:spPr/>
    </dgm:pt>
    <dgm:pt modelId="{8AEE4E23-5E2E-4D6C-8304-21EF06B3D51C}" type="pres">
      <dgm:prSet presAssocID="{1AAB333D-F696-4918-BCF5-950F9EB1F0F9}" presName="FourNodes_3" presStyleLbl="node1" presStyleIdx="2" presStyleCnt="4">
        <dgm:presLayoutVars>
          <dgm:bulletEnabled val="1"/>
        </dgm:presLayoutVars>
      </dgm:prSet>
      <dgm:spPr/>
    </dgm:pt>
    <dgm:pt modelId="{25203916-06D8-484A-881A-59080A82CDCE}" type="pres">
      <dgm:prSet presAssocID="{1AAB333D-F696-4918-BCF5-950F9EB1F0F9}" presName="FourNodes_4" presStyleLbl="node1" presStyleIdx="3" presStyleCnt="4">
        <dgm:presLayoutVars>
          <dgm:bulletEnabled val="1"/>
        </dgm:presLayoutVars>
      </dgm:prSet>
      <dgm:spPr/>
    </dgm:pt>
    <dgm:pt modelId="{610C4C5D-CC51-4EF2-ABAF-E4B5CF788F1F}" type="pres">
      <dgm:prSet presAssocID="{1AAB333D-F696-4918-BCF5-950F9EB1F0F9}" presName="FourConn_1-2" presStyleLbl="fgAccFollowNode1" presStyleIdx="0" presStyleCnt="3">
        <dgm:presLayoutVars>
          <dgm:bulletEnabled val="1"/>
        </dgm:presLayoutVars>
      </dgm:prSet>
      <dgm:spPr/>
    </dgm:pt>
    <dgm:pt modelId="{A806A0FA-8C83-4F38-A175-4BDA9B7C99F3}" type="pres">
      <dgm:prSet presAssocID="{1AAB333D-F696-4918-BCF5-950F9EB1F0F9}" presName="FourConn_2-3" presStyleLbl="fgAccFollowNode1" presStyleIdx="1" presStyleCnt="3">
        <dgm:presLayoutVars>
          <dgm:bulletEnabled val="1"/>
        </dgm:presLayoutVars>
      </dgm:prSet>
      <dgm:spPr/>
    </dgm:pt>
    <dgm:pt modelId="{AEF38922-346D-4FF1-987F-DF0C8EB89590}" type="pres">
      <dgm:prSet presAssocID="{1AAB333D-F696-4918-BCF5-950F9EB1F0F9}" presName="FourConn_3-4" presStyleLbl="fgAccFollowNode1" presStyleIdx="2" presStyleCnt="3">
        <dgm:presLayoutVars>
          <dgm:bulletEnabled val="1"/>
        </dgm:presLayoutVars>
      </dgm:prSet>
      <dgm:spPr/>
    </dgm:pt>
    <dgm:pt modelId="{CEE088FB-72AE-406B-8AD4-506F834FD5D8}" type="pres">
      <dgm:prSet presAssocID="{1AAB333D-F696-4918-BCF5-950F9EB1F0F9}" presName="FourNodes_1_text" presStyleLbl="node1" presStyleIdx="3" presStyleCnt="4">
        <dgm:presLayoutVars>
          <dgm:bulletEnabled val="1"/>
        </dgm:presLayoutVars>
      </dgm:prSet>
      <dgm:spPr/>
    </dgm:pt>
    <dgm:pt modelId="{EDBD8846-239E-4646-AE91-A2FCFC976B08}" type="pres">
      <dgm:prSet presAssocID="{1AAB333D-F696-4918-BCF5-950F9EB1F0F9}" presName="FourNodes_2_text" presStyleLbl="node1" presStyleIdx="3" presStyleCnt="4">
        <dgm:presLayoutVars>
          <dgm:bulletEnabled val="1"/>
        </dgm:presLayoutVars>
      </dgm:prSet>
      <dgm:spPr/>
    </dgm:pt>
    <dgm:pt modelId="{F38E4BC3-70E2-482F-BF1C-018BBA6A118A}" type="pres">
      <dgm:prSet presAssocID="{1AAB333D-F696-4918-BCF5-950F9EB1F0F9}" presName="FourNodes_3_text" presStyleLbl="node1" presStyleIdx="3" presStyleCnt="4">
        <dgm:presLayoutVars>
          <dgm:bulletEnabled val="1"/>
        </dgm:presLayoutVars>
      </dgm:prSet>
      <dgm:spPr/>
    </dgm:pt>
    <dgm:pt modelId="{ED293396-B57C-4E2A-891D-77DCFF4E1E04}" type="pres">
      <dgm:prSet presAssocID="{1AAB333D-F696-4918-BCF5-950F9EB1F0F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0E1BC04-582A-47A1-ABAB-17E6E55FB7AA}" srcId="{1AAB333D-F696-4918-BCF5-950F9EB1F0F9}" destId="{B61871E9-908A-430E-AC29-F4F4D6B17D97}" srcOrd="1" destOrd="0" parTransId="{1D93ECB6-D5B4-45BD-B8D4-F453AA76C1A0}" sibTransId="{7249D745-CEF2-4087-B14A-E8E0BCEB736D}"/>
    <dgm:cxn modelId="{C4CA130C-1E31-4D3D-9729-B19A097CB76D}" type="presOf" srcId="{B61871E9-908A-430E-AC29-F4F4D6B17D97}" destId="{EDBD8846-239E-4646-AE91-A2FCFC976B08}" srcOrd="1" destOrd="0" presId="urn:microsoft.com/office/officeart/2005/8/layout/vProcess5"/>
    <dgm:cxn modelId="{21DDD416-CA8B-43FD-BC6E-930ABB078A5E}" type="presOf" srcId="{772E3473-5120-4427-B4F8-9B91CF6AF109}" destId="{8AEE4E23-5E2E-4D6C-8304-21EF06B3D51C}" srcOrd="0" destOrd="0" presId="urn:microsoft.com/office/officeart/2005/8/layout/vProcess5"/>
    <dgm:cxn modelId="{8F0A5219-5722-4EF8-8D5A-FDB1EB9A6FD5}" type="presOf" srcId="{236EED0D-2D17-4DED-A52D-89418A1C3BC1}" destId="{ED293396-B57C-4E2A-891D-77DCFF4E1E04}" srcOrd="1" destOrd="0" presId="urn:microsoft.com/office/officeart/2005/8/layout/vProcess5"/>
    <dgm:cxn modelId="{FEC8AB23-579C-4395-B8FC-E05DA7FE791F}" type="presOf" srcId="{772E3473-5120-4427-B4F8-9B91CF6AF109}" destId="{F38E4BC3-70E2-482F-BF1C-018BBA6A118A}" srcOrd="1" destOrd="0" presId="urn:microsoft.com/office/officeart/2005/8/layout/vProcess5"/>
    <dgm:cxn modelId="{8D247E27-D647-41E4-AE3A-28C243A37D7F}" srcId="{1AAB333D-F696-4918-BCF5-950F9EB1F0F9}" destId="{772E3473-5120-4427-B4F8-9B91CF6AF109}" srcOrd="2" destOrd="0" parTransId="{9CB52251-DD56-400F-810B-9DD922D6A20E}" sibTransId="{A973F02F-317B-4646-AD1A-B2AE99FFFC9B}"/>
    <dgm:cxn modelId="{2EC23A38-2C28-48CE-AEE1-A7E32F11411D}" type="presOf" srcId="{B61871E9-908A-430E-AC29-F4F4D6B17D97}" destId="{A259EE0D-8712-467D-8829-9D12B704BE9A}" srcOrd="0" destOrd="0" presId="urn:microsoft.com/office/officeart/2005/8/layout/vProcess5"/>
    <dgm:cxn modelId="{6E29163B-9E95-41EE-B3E8-A368387CD87E}" type="presOf" srcId="{236EED0D-2D17-4DED-A52D-89418A1C3BC1}" destId="{25203916-06D8-484A-881A-59080A82CDCE}" srcOrd="0" destOrd="0" presId="urn:microsoft.com/office/officeart/2005/8/layout/vProcess5"/>
    <dgm:cxn modelId="{424F2E62-CA71-4396-BD72-D20AEA41F53C}" type="presOf" srcId="{7249D745-CEF2-4087-B14A-E8E0BCEB736D}" destId="{A806A0FA-8C83-4F38-A175-4BDA9B7C99F3}" srcOrd="0" destOrd="0" presId="urn:microsoft.com/office/officeart/2005/8/layout/vProcess5"/>
    <dgm:cxn modelId="{98621A5A-55D4-4CC1-B236-18D1CCD5645F}" type="presOf" srcId="{C3B2E9CD-818C-4AA7-A283-13E9D48DE941}" destId="{CEE088FB-72AE-406B-8AD4-506F834FD5D8}" srcOrd="1" destOrd="0" presId="urn:microsoft.com/office/officeart/2005/8/layout/vProcess5"/>
    <dgm:cxn modelId="{4D83715A-0054-4BDF-B2D4-47F4F905A283}" srcId="{1AAB333D-F696-4918-BCF5-950F9EB1F0F9}" destId="{236EED0D-2D17-4DED-A52D-89418A1C3BC1}" srcOrd="3" destOrd="0" parTransId="{226E4550-2153-4F29-AA4B-262CE0035FF1}" sibTransId="{19200C81-F117-4CB3-82C5-1A505E2C4940}"/>
    <dgm:cxn modelId="{F6A04685-3A77-430E-9DF1-FB76A0820F49}" srcId="{1AAB333D-F696-4918-BCF5-950F9EB1F0F9}" destId="{C3B2E9CD-818C-4AA7-A283-13E9D48DE941}" srcOrd="0" destOrd="0" parTransId="{ACAA7F2A-5DA1-439C-8C54-3EDEB7D2368F}" sibTransId="{1FF586DB-7D48-4371-8A65-8899F621FB4C}"/>
    <dgm:cxn modelId="{2A4193A3-090E-4E04-8F72-ECBB16D41D36}" type="presOf" srcId="{A973F02F-317B-4646-AD1A-B2AE99FFFC9B}" destId="{AEF38922-346D-4FF1-987F-DF0C8EB89590}" srcOrd="0" destOrd="0" presId="urn:microsoft.com/office/officeart/2005/8/layout/vProcess5"/>
    <dgm:cxn modelId="{7AF289AA-EB4A-41A7-96B5-6B9832AEB361}" type="presOf" srcId="{1AAB333D-F696-4918-BCF5-950F9EB1F0F9}" destId="{E646CE54-9A19-45ED-B858-CB7C75018FA2}" srcOrd="0" destOrd="0" presId="urn:microsoft.com/office/officeart/2005/8/layout/vProcess5"/>
    <dgm:cxn modelId="{7CA9AECF-4523-4115-A487-20103D57A59E}" type="presOf" srcId="{1FF586DB-7D48-4371-8A65-8899F621FB4C}" destId="{610C4C5D-CC51-4EF2-ABAF-E4B5CF788F1F}" srcOrd="0" destOrd="0" presId="urn:microsoft.com/office/officeart/2005/8/layout/vProcess5"/>
    <dgm:cxn modelId="{50B8F5E9-73D3-4138-B72A-B1A0F5DBB04E}" type="presOf" srcId="{C3B2E9CD-818C-4AA7-A283-13E9D48DE941}" destId="{D96734B5-EFD9-4243-9051-F1EDEE191EAC}" srcOrd="0" destOrd="0" presId="urn:microsoft.com/office/officeart/2005/8/layout/vProcess5"/>
    <dgm:cxn modelId="{CF25D9BC-0240-44BE-B65F-D3D87C02C26E}" type="presParOf" srcId="{E646CE54-9A19-45ED-B858-CB7C75018FA2}" destId="{F8C68BCD-212D-4979-8412-0EA4749D2C28}" srcOrd="0" destOrd="0" presId="urn:microsoft.com/office/officeart/2005/8/layout/vProcess5"/>
    <dgm:cxn modelId="{DF5B7BE4-0AF5-4FC0-BB5F-C9B48015534D}" type="presParOf" srcId="{E646CE54-9A19-45ED-B858-CB7C75018FA2}" destId="{D96734B5-EFD9-4243-9051-F1EDEE191EAC}" srcOrd="1" destOrd="0" presId="urn:microsoft.com/office/officeart/2005/8/layout/vProcess5"/>
    <dgm:cxn modelId="{0C82D5DD-5182-4030-9AAF-4E5376200BE4}" type="presParOf" srcId="{E646CE54-9A19-45ED-B858-CB7C75018FA2}" destId="{A259EE0D-8712-467D-8829-9D12B704BE9A}" srcOrd="2" destOrd="0" presId="urn:microsoft.com/office/officeart/2005/8/layout/vProcess5"/>
    <dgm:cxn modelId="{7A3CC958-261D-4AEA-B997-BAF684D317F2}" type="presParOf" srcId="{E646CE54-9A19-45ED-B858-CB7C75018FA2}" destId="{8AEE4E23-5E2E-4D6C-8304-21EF06B3D51C}" srcOrd="3" destOrd="0" presId="urn:microsoft.com/office/officeart/2005/8/layout/vProcess5"/>
    <dgm:cxn modelId="{5AD4AE0F-41F8-4076-81AD-335C44A22417}" type="presParOf" srcId="{E646CE54-9A19-45ED-B858-CB7C75018FA2}" destId="{25203916-06D8-484A-881A-59080A82CDCE}" srcOrd="4" destOrd="0" presId="urn:microsoft.com/office/officeart/2005/8/layout/vProcess5"/>
    <dgm:cxn modelId="{FE2B1400-419A-4871-B35E-8A17A90A4CFA}" type="presParOf" srcId="{E646CE54-9A19-45ED-B858-CB7C75018FA2}" destId="{610C4C5D-CC51-4EF2-ABAF-E4B5CF788F1F}" srcOrd="5" destOrd="0" presId="urn:microsoft.com/office/officeart/2005/8/layout/vProcess5"/>
    <dgm:cxn modelId="{D2DDAC02-FCA7-4871-89AE-F38FA55D28E3}" type="presParOf" srcId="{E646CE54-9A19-45ED-B858-CB7C75018FA2}" destId="{A806A0FA-8C83-4F38-A175-4BDA9B7C99F3}" srcOrd="6" destOrd="0" presId="urn:microsoft.com/office/officeart/2005/8/layout/vProcess5"/>
    <dgm:cxn modelId="{40E2DA72-94CB-4C87-812A-0C8CB9277677}" type="presParOf" srcId="{E646CE54-9A19-45ED-B858-CB7C75018FA2}" destId="{AEF38922-346D-4FF1-987F-DF0C8EB89590}" srcOrd="7" destOrd="0" presId="urn:microsoft.com/office/officeart/2005/8/layout/vProcess5"/>
    <dgm:cxn modelId="{D0BC8DC1-1943-455B-BC28-D2D23C2B6783}" type="presParOf" srcId="{E646CE54-9A19-45ED-B858-CB7C75018FA2}" destId="{CEE088FB-72AE-406B-8AD4-506F834FD5D8}" srcOrd="8" destOrd="0" presId="urn:microsoft.com/office/officeart/2005/8/layout/vProcess5"/>
    <dgm:cxn modelId="{25F58452-0981-461F-B415-FD56441E876D}" type="presParOf" srcId="{E646CE54-9A19-45ED-B858-CB7C75018FA2}" destId="{EDBD8846-239E-4646-AE91-A2FCFC976B08}" srcOrd="9" destOrd="0" presId="urn:microsoft.com/office/officeart/2005/8/layout/vProcess5"/>
    <dgm:cxn modelId="{B3483C2B-24AE-4427-8202-A9D90A955880}" type="presParOf" srcId="{E646CE54-9A19-45ED-B858-CB7C75018FA2}" destId="{F38E4BC3-70E2-482F-BF1C-018BBA6A118A}" srcOrd="10" destOrd="0" presId="urn:microsoft.com/office/officeart/2005/8/layout/vProcess5"/>
    <dgm:cxn modelId="{D54433A2-C6E1-4ECE-9A07-2B2EC86E6C5C}" type="presParOf" srcId="{E646CE54-9A19-45ED-B858-CB7C75018FA2}" destId="{ED293396-B57C-4E2A-891D-77DCFF4E1E0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20D52-CC6C-4014-9D64-7917C28069A7}">
      <dsp:nvSpPr>
        <dsp:cNvPr id="0" name=""/>
        <dsp:cNvSpPr/>
      </dsp:nvSpPr>
      <dsp:spPr>
        <a:xfrm>
          <a:off x="513088" y="649377"/>
          <a:ext cx="1440873" cy="1440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21CB-311E-4F4C-AC4D-3CF7231E7690}">
      <dsp:nvSpPr>
        <dsp:cNvPr id="0" name=""/>
        <dsp:cNvSpPr/>
      </dsp:nvSpPr>
      <dsp:spPr>
        <a:xfrm>
          <a:off x="820160" y="956448"/>
          <a:ext cx="826730" cy="826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D9CF2-86B3-493A-929A-C3E7DD4526DB}">
      <dsp:nvSpPr>
        <dsp:cNvPr id="0" name=""/>
        <dsp:cNvSpPr/>
      </dsp:nvSpPr>
      <dsp:spPr>
        <a:xfrm>
          <a:off x="52481" y="2539047"/>
          <a:ext cx="236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baseline="0"/>
            <a:t>Geschichte</a:t>
          </a:r>
          <a:endParaRPr lang="en-US" sz="2500" kern="1200"/>
        </a:p>
      </dsp:txBody>
      <dsp:txXfrm>
        <a:off x="52481" y="2539047"/>
        <a:ext cx="2362088" cy="720000"/>
      </dsp:txXfrm>
    </dsp:sp>
    <dsp:sp modelId="{4175C82A-21C1-4511-B81A-2BF7CD7D484A}">
      <dsp:nvSpPr>
        <dsp:cNvPr id="0" name=""/>
        <dsp:cNvSpPr/>
      </dsp:nvSpPr>
      <dsp:spPr>
        <a:xfrm>
          <a:off x="3288542" y="649377"/>
          <a:ext cx="1440873" cy="1440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B1981-BA9C-4C15-8E50-473A099C02E5}">
      <dsp:nvSpPr>
        <dsp:cNvPr id="0" name=""/>
        <dsp:cNvSpPr/>
      </dsp:nvSpPr>
      <dsp:spPr>
        <a:xfrm>
          <a:off x="3595614" y="956448"/>
          <a:ext cx="826730" cy="826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40527-F3FC-49A3-9A6F-695CA65A73D3}">
      <dsp:nvSpPr>
        <dsp:cNvPr id="0" name=""/>
        <dsp:cNvSpPr/>
      </dsp:nvSpPr>
      <dsp:spPr>
        <a:xfrm>
          <a:off x="2827935" y="2539047"/>
          <a:ext cx="236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baseline="0" dirty="0"/>
            <a:t>Was macht das Unternehmen</a:t>
          </a:r>
          <a:endParaRPr lang="en-US" sz="2500" kern="1200" dirty="0"/>
        </a:p>
      </dsp:txBody>
      <dsp:txXfrm>
        <a:off x="2827935" y="2539047"/>
        <a:ext cx="2362088" cy="720000"/>
      </dsp:txXfrm>
    </dsp:sp>
    <dsp:sp modelId="{1C3F0D59-7FCD-4FDF-BB68-DCB67561818C}">
      <dsp:nvSpPr>
        <dsp:cNvPr id="0" name=""/>
        <dsp:cNvSpPr/>
      </dsp:nvSpPr>
      <dsp:spPr>
        <a:xfrm>
          <a:off x="6063996" y="649377"/>
          <a:ext cx="1440873" cy="1440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4C572-C3F2-42BB-8EF0-57853B388F9D}">
      <dsp:nvSpPr>
        <dsp:cNvPr id="0" name=""/>
        <dsp:cNvSpPr/>
      </dsp:nvSpPr>
      <dsp:spPr>
        <a:xfrm>
          <a:off x="6371067" y="956448"/>
          <a:ext cx="826730" cy="826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E57F1-3CEC-487E-A379-B00B5E8379CB}">
      <dsp:nvSpPr>
        <dsp:cNvPr id="0" name=""/>
        <dsp:cNvSpPr/>
      </dsp:nvSpPr>
      <dsp:spPr>
        <a:xfrm>
          <a:off x="5603389" y="2539047"/>
          <a:ext cx="236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baseline="0"/>
            <a:t>Was macht unsere Abteilung</a:t>
          </a:r>
          <a:endParaRPr lang="en-US" sz="2500" kern="1200"/>
        </a:p>
      </dsp:txBody>
      <dsp:txXfrm>
        <a:off x="5603389" y="2539047"/>
        <a:ext cx="2362088" cy="720000"/>
      </dsp:txXfrm>
    </dsp:sp>
    <dsp:sp modelId="{FA8C7E42-D293-4867-8E87-99B14FCBD539}">
      <dsp:nvSpPr>
        <dsp:cNvPr id="0" name=""/>
        <dsp:cNvSpPr/>
      </dsp:nvSpPr>
      <dsp:spPr>
        <a:xfrm>
          <a:off x="8839450" y="649377"/>
          <a:ext cx="1440873" cy="144087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C9AFC-438D-4C22-9177-75D8D106BE23}">
      <dsp:nvSpPr>
        <dsp:cNvPr id="0" name=""/>
        <dsp:cNvSpPr/>
      </dsp:nvSpPr>
      <dsp:spPr>
        <a:xfrm>
          <a:off x="9146521" y="956448"/>
          <a:ext cx="826730" cy="8267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29209-7F4A-4526-8013-3859B828D7B1}">
      <dsp:nvSpPr>
        <dsp:cNvPr id="0" name=""/>
        <dsp:cNvSpPr/>
      </dsp:nvSpPr>
      <dsp:spPr>
        <a:xfrm>
          <a:off x="8378842" y="2539047"/>
          <a:ext cx="23620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baseline="0"/>
            <a:t>Statistik</a:t>
          </a:r>
          <a:endParaRPr lang="en-US" sz="2500" kern="1200"/>
        </a:p>
      </dsp:txBody>
      <dsp:txXfrm>
        <a:off x="8378842" y="2539047"/>
        <a:ext cx="236208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226E1-0E88-47DA-BD5E-FAA6F9E0216D}">
      <dsp:nvSpPr>
        <dsp:cNvPr id="0" name=""/>
        <dsp:cNvSpPr/>
      </dsp:nvSpPr>
      <dsp:spPr>
        <a:xfrm>
          <a:off x="0" y="2211"/>
          <a:ext cx="6208437" cy="11209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A77A9-04F3-4201-9CFA-E575DA6D966C}">
      <dsp:nvSpPr>
        <dsp:cNvPr id="0" name=""/>
        <dsp:cNvSpPr/>
      </dsp:nvSpPr>
      <dsp:spPr>
        <a:xfrm>
          <a:off x="339072" y="254414"/>
          <a:ext cx="616496" cy="616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91633-23D0-4744-914D-DC992295E0D6}">
      <dsp:nvSpPr>
        <dsp:cNvPr id="0" name=""/>
        <dsp:cNvSpPr/>
      </dsp:nvSpPr>
      <dsp:spPr>
        <a:xfrm>
          <a:off x="1294641" y="2211"/>
          <a:ext cx="4913795" cy="112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9" tIns="118629" rIns="118629" bIns="1186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 dirty="0"/>
            <a:t>1992 als kleines unternehmen gestartet</a:t>
          </a:r>
          <a:endParaRPr lang="en-US" sz="2200" kern="1200" dirty="0"/>
        </a:p>
      </dsp:txBody>
      <dsp:txXfrm>
        <a:off x="1294641" y="2211"/>
        <a:ext cx="4913795" cy="1120902"/>
      </dsp:txXfrm>
    </dsp:sp>
    <dsp:sp modelId="{EDF01CEE-6251-4C18-975A-64AD5AA17730}">
      <dsp:nvSpPr>
        <dsp:cNvPr id="0" name=""/>
        <dsp:cNvSpPr/>
      </dsp:nvSpPr>
      <dsp:spPr>
        <a:xfrm>
          <a:off x="0" y="1403339"/>
          <a:ext cx="6208437" cy="11209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4ECC7-D51D-40AD-BEC2-8BB238BF2F36}">
      <dsp:nvSpPr>
        <dsp:cNvPr id="0" name=""/>
        <dsp:cNvSpPr/>
      </dsp:nvSpPr>
      <dsp:spPr>
        <a:xfrm>
          <a:off x="339072" y="1655542"/>
          <a:ext cx="616496" cy="616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07F83-5F67-43CB-8799-D76BDAAADDCD}">
      <dsp:nvSpPr>
        <dsp:cNvPr id="0" name=""/>
        <dsp:cNvSpPr/>
      </dsp:nvSpPr>
      <dsp:spPr>
        <a:xfrm>
          <a:off x="1294641" y="1403339"/>
          <a:ext cx="4913795" cy="112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9" tIns="118629" rIns="118629" bIns="1186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1997 einer der ersten für Online-Shopping</a:t>
          </a:r>
          <a:endParaRPr lang="en-US" sz="2200" kern="1200"/>
        </a:p>
      </dsp:txBody>
      <dsp:txXfrm>
        <a:off x="1294641" y="1403339"/>
        <a:ext cx="4913795" cy="1120902"/>
      </dsp:txXfrm>
    </dsp:sp>
    <dsp:sp modelId="{FD1CFBB3-25DB-40D2-B327-C622B03F8D99}">
      <dsp:nvSpPr>
        <dsp:cNvPr id="0" name=""/>
        <dsp:cNvSpPr/>
      </dsp:nvSpPr>
      <dsp:spPr>
        <a:xfrm>
          <a:off x="0" y="2804466"/>
          <a:ext cx="6208437" cy="11209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DDEDE-D7FF-4201-838E-078FD7F8D9EB}">
      <dsp:nvSpPr>
        <dsp:cNvPr id="0" name=""/>
        <dsp:cNvSpPr/>
      </dsp:nvSpPr>
      <dsp:spPr>
        <a:xfrm>
          <a:off x="339072" y="3056669"/>
          <a:ext cx="616496" cy="616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EBE7B-3A52-4BE2-8E6A-C9234AD5312C}">
      <dsp:nvSpPr>
        <dsp:cNvPr id="0" name=""/>
        <dsp:cNvSpPr/>
      </dsp:nvSpPr>
      <dsp:spPr>
        <a:xfrm>
          <a:off x="1294641" y="2804466"/>
          <a:ext cx="4913795" cy="112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9" tIns="118629" rIns="118629" bIns="1186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Fokus auf gaming und esports</a:t>
          </a:r>
          <a:endParaRPr lang="en-US" sz="2200" kern="1200"/>
        </a:p>
      </dsp:txBody>
      <dsp:txXfrm>
        <a:off x="1294641" y="2804466"/>
        <a:ext cx="4913795" cy="1120902"/>
      </dsp:txXfrm>
    </dsp:sp>
    <dsp:sp modelId="{61E83A76-4757-44E6-92AE-09D81EEA50AD}">
      <dsp:nvSpPr>
        <dsp:cNvPr id="0" name=""/>
        <dsp:cNvSpPr/>
      </dsp:nvSpPr>
      <dsp:spPr>
        <a:xfrm>
          <a:off x="0" y="4205594"/>
          <a:ext cx="6208437" cy="11209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F90D7-B520-4895-8BA4-13DC06D29068}">
      <dsp:nvSpPr>
        <dsp:cNvPr id="0" name=""/>
        <dsp:cNvSpPr/>
      </dsp:nvSpPr>
      <dsp:spPr>
        <a:xfrm>
          <a:off x="339072" y="4457797"/>
          <a:ext cx="616496" cy="616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559D-9744-4723-9F9C-6A04344A48DA}">
      <dsp:nvSpPr>
        <dsp:cNvPr id="0" name=""/>
        <dsp:cNvSpPr/>
      </dsp:nvSpPr>
      <dsp:spPr>
        <a:xfrm>
          <a:off x="1294641" y="4205594"/>
          <a:ext cx="4913795" cy="1120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29" tIns="118629" rIns="118629" bIns="1186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baseline="0"/>
            <a:t>Expansion in einige EU länder</a:t>
          </a:r>
          <a:endParaRPr lang="en-US" sz="2200" kern="1200"/>
        </a:p>
      </dsp:txBody>
      <dsp:txXfrm>
        <a:off x="1294641" y="4205594"/>
        <a:ext cx="4913795" cy="1120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EFF28-CE94-43ED-89C1-96BA406B85ED}">
      <dsp:nvSpPr>
        <dsp:cNvPr id="0" name=""/>
        <dsp:cNvSpPr/>
      </dsp:nvSpPr>
      <dsp:spPr>
        <a:xfrm>
          <a:off x="3045" y="850625"/>
          <a:ext cx="2174412" cy="1380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621901-E5F3-40A8-9008-7395AB90E1F9}">
      <dsp:nvSpPr>
        <dsp:cNvPr id="0" name=""/>
        <dsp:cNvSpPr/>
      </dsp:nvSpPr>
      <dsp:spPr>
        <a:xfrm>
          <a:off x="244646" y="1080147"/>
          <a:ext cx="2174412" cy="1380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baseline="0"/>
            <a:t>Web Entwicklung (Java EE)</a:t>
          </a:r>
          <a:endParaRPr lang="en-US" sz="1300" kern="1200"/>
        </a:p>
      </dsp:txBody>
      <dsp:txXfrm>
        <a:off x="285087" y="1120588"/>
        <a:ext cx="2093530" cy="1299869"/>
      </dsp:txXfrm>
    </dsp:sp>
    <dsp:sp modelId="{EE723C87-F133-47CB-874F-BBDE9746AF5F}">
      <dsp:nvSpPr>
        <dsp:cNvPr id="0" name=""/>
        <dsp:cNvSpPr/>
      </dsp:nvSpPr>
      <dsp:spPr>
        <a:xfrm>
          <a:off x="2660660" y="850625"/>
          <a:ext cx="2174412" cy="1380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AA1468-768D-46CD-907E-501E88CFB820}">
      <dsp:nvSpPr>
        <dsp:cNvPr id="0" name=""/>
        <dsp:cNvSpPr/>
      </dsp:nvSpPr>
      <dsp:spPr>
        <a:xfrm>
          <a:off x="2902261" y="1080147"/>
          <a:ext cx="2174412" cy="1380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baseline="0"/>
            <a:t>Wahnwirtschaftsbetreuung</a:t>
          </a:r>
          <a:endParaRPr lang="en-US" sz="1300" kern="1200"/>
        </a:p>
      </dsp:txBody>
      <dsp:txXfrm>
        <a:off x="2942702" y="1120588"/>
        <a:ext cx="2093530" cy="1299869"/>
      </dsp:txXfrm>
    </dsp:sp>
    <dsp:sp modelId="{6AC3DF53-072F-45BC-A746-672DFD4F0AA7}">
      <dsp:nvSpPr>
        <dsp:cNvPr id="0" name=""/>
        <dsp:cNvSpPr/>
      </dsp:nvSpPr>
      <dsp:spPr>
        <a:xfrm>
          <a:off x="5318275" y="850625"/>
          <a:ext cx="2174412" cy="1380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8840D-92D2-4E85-941A-392BA92B842F}">
      <dsp:nvSpPr>
        <dsp:cNvPr id="0" name=""/>
        <dsp:cNvSpPr/>
      </dsp:nvSpPr>
      <dsp:spPr>
        <a:xfrm>
          <a:off x="5559877" y="1080147"/>
          <a:ext cx="2174412" cy="1380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baseline="0"/>
            <a:t>Backend Entwicklung (Quarkus)</a:t>
          </a:r>
          <a:endParaRPr lang="en-US" sz="1300" kern="1200"/>
        </a:p>
      </dsp:txBody>
      <dsp:txXfrm>
        <a:off x="5600318" y="1120588"/>
        <a:ext cx="2093530" cy="1299869"/>
      </dsp:txXfrm>
    </dsp:sp>
    <dsp:sp modelId="{5C6E1E9F-26D3-4F2E-9069-0DC30D035B10}">
      <dsp:nvSpPr>
        <dsp:cNvPr id="0" name=""/>
        <dsp:cNvSpPr/>
      </dsp:nvSpPr>
      <dsp:spPr>
        <a:xfrm>
          <a:off x="7975890" y="850625"/>
          <a:ext cx="2174412" cy="1380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4D5B54-B957-41D3-8881-CD327D34CD09}">
      <dsp:nvSpPr>
        <dsp:cNvPr id="0" name=""/>
        <dsp:cNvSpPr/>
      </dsp:nvSpPr>
      <dsp:spPr>
        <a:xfrm>
          <a:off x="8217492" y="1080147"/>
          <a:ext cx="2174412" cy="1380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baseline="0"/>
            <a:t>Middleware</a:t>
          </a:r>
          <a:endParaRPr lang="en-US" sz="1300" kern="1200"/>
        </a:p>
      </dsp:txBody>
      <dsp:txXfrm>
        <a:off x="8257933" y="1120588"/>
        <a:ext cx="2093530" cy="1299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34B5-EFD9-4243-9051-F1EDEE191EAC}">
      <dsp:nvSpPr>
        <dsp:cNvPr id="0" name=""/>
        <dsp:cNvSpPr/>
      </dsp:nvSpPr>
      <dsp:spPr>
        <a:xfrm>
          <a:off x="0" y="0"/>
          <a:ext cx="8634730" cy="8598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baseline="0"/>
            <a:t>Produkte: mehr als 85.000</a:t>
          </a:r>
          <a:endParaRPr lang="en-US" sz="3700" kern="1200"/>
        </a:p>
      </dsp:txBody>
      <dsp:txXfrm>
        <a:off x="25184" y="25184"/>
        <a:ext cx="7634224" cy="809485"/>
      </dsp:txXfrm>
    </dsp:sp>
    <dsp:sp modelId="{A259EE0D-8712-467D-8829-9D12B704BE9A}">
      <dsp:nvSpPr>
        <dsp:cNvPr id="0" name=""/>
        <dsp:cNvSpPr/>
      </dsp:nvSpPr>
      <dsp:spPr>
        <a:xfrm>
          <a:off x="723158" y="1016190"/>
          <a:ext cx="8634730" cy="8598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3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baseline="0"/>
            <a:t>Aktiv seit: 30 Jahren</a:t>
          </a:r>
          <a:endParaRPr lang="en-US" sz="3700" kern="1200"/>
        </a:p>
      </dsp:txBody>
      <dsp:txXfrm>
        <a:off x="748342" y="1041374"/>
        <a:ext cx="7302298" cy="809485"/>
      </dsp:txXfrm>
    </dsp:sp>
    <dsp:sp modelId="{8AEE4E23-5E2E-4D6C-8304-21EF06B3D51C}">
      <dsp:nvSpPr>
        <dsp:cNvPr id="0" name=""/>
        <dsp:cNvSpPr/>
      </dsp:nvSpPr>
      <dsp:spPr>
        <a:xfrm>
          <a:off x="1435523" y="2032381"/>
          <a:ext cx="8634730" cy="8598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4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baseline="0"/>
            <a:t>Mitarbeiter: mehr als 800</a:t>
          </a:r>
          <a:endParaRPr lang="en-US" sz="3700" kern="1200"/>
        </a:p>
      </dsp:txBody>
      <dsp:txXfrm>
        <a:off x="1460707" y="2057565"/>
        <a:ext cx="7313092" cy="809485"/>
      </dsp:txXfrm>
    </dsp:sp>
    <dsp:sp modelId="{25203916-06D8-484A-881A-59080A82CDCE}">
      <dsp:nvSpPr>
        <dsp:cNvPr id="0" name=""/>
        <dsp:cNvSpPr/>
      </dsp:nvSpPr>
      <dsp:spPr>
        <a:xfrm>
          <a:off x="2158682" y="3048571"/>
          <a:ext cx="8634730" cy="8598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5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baseline="0"/>
            <a:t>Lagerfläche: 45.000m²</a:t>
          </a:r>
          <a:endParaRPr lang="en-US" sz="3700" kern="1200"/>
        </a:p>
      </dsp:txBody>
      <dsp:txXfrm>
        <a:off x="2183866" y="3073755"/>
        <a:ext cx="7302298" cy="809485"/>
      </dsp:txXfrm>
    </dsp:sp>
    <dsp:sp modelId="{610C4C5D-CC51-4EF2-ABAF-E4B5CF788F1F}">
      <dsp:nvSpPr>
        <dsp:cNvPr id="0" name=""/>
        <dsp:cNvSpPr/>
      </dsp:nvSpPr>
      <dsp:spPr>
        <a:xfrm>
          <a:off x="8075825" y="658569"/>
          <a:ext cx="558904" cy="5589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201578" y="658569"/>
        <a:ext cx="307398" cy="420575"/>
      </dsp:txXfrm>
    </dsp:sp>
    <dsp:sp modelId="{A806A0FA-8C83-4F38-A175-4BDA9B7C99F3}">
      <dsp:nvSpPr>
        <dsp:cNvPr id="0" name=""/>
        <dsp:cNvSpPr/>
      </dsp:nvSpPr>
      <dsp:spPr>
        <a:xfrm>
          <a:off x="8798984" y="1674760"/>
          <a:ext cx="558904" cy="5589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24737" y="1674760"/>
        <a:ext cx="307398" cy="420575"/>
      </dsp:txXfrm>
    </dsp:sp>
    <dsp:sp modelId="{AEF38922-346D-4FF1-987F-DF0C8EB89590}">
      <dsp:nvSpPr>
        <dsp:cNvPr id="0" name=""/>
        <dsp:cNvSpPr/>
      </dsp:nvSpPr>
      <dsp:spPr>
        <a:xfrm>
          <a:off x="9511349" y="2690950"/>
          <a:ext cx="558904" cy="55890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637102" y="2690950"/>
        <a:ext cx="307398" cy="42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6BDDB-AB80-47E9-8507-2D2E0CFEE667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FCF86-7A33-4C0C-AEF6-9E9B1E63B8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54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Luca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FCF86-7A33-4C0C-AEF6-9E9B1E63B8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24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Luca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FCF86-7A33-4C0C-AEF6-9E9B1E63B8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33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Nikolai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FCF86-7A33-4C0C-AEF6-9E9B1E63B8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81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Jason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FCF86-7A33-4C0C-AEF6-9E9B1E63B8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7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FCF86-7A33-4C0C-AEF6-9E9B1E63B8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96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Produkte: Jason, Aktiv: Jason, Mitarbeiter: Nikolai</a:t>
            </a:r>
            <a:r>
              <a:rPr lang="de-DE"/>
              <a:t>, Lagerfläche: Luca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FCF86-7A33-4C0C-AEF6-9E9B1E63B8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00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14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06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02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7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1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3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37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51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765E9-B644-945C-763D-C8EE8ADC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B10094-31CA-AF49-23A1-1B2E69E8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C3C98-CFC0-5372-3623-29A098B3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010CE-CBB4-89CE-8266-6BE41F9E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94A6-53B7-F56F-AE71-E1E91550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48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34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14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0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84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61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7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3034D9-3277-47BC-B2B9-E805147F01B4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62347A-7E58-42F4-A64F-96A56FF70F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88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776733-A05B-4A45-903C-A77D9DEB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Himmel, Text, Gebäude, draußen enthält.&#10;&#10;Automatisch generierte Beschreibung">
            <a:extLst>
              <a:ext uri="{FF2B5EF4-FFF2-40B4-BE49-F238E27FC236}">
                <a16:creationId xmlns:a16="http://schemas.microsoft.com/office/drawing/2014/main" id="{2C796DC1-F179-1373-0383-F686CEF30A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" b="9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3B0E7D-18DE-4678-83CB-B47F36ED5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695" y="1966816"/>
            <a:ext cx="9616610" cy="2481507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/>
                </a:solidFill>
              </a:rPr>
              <a:t>Alternate</a:t>
            </a:r>
            <a:br>
              <a:rPr lang="de-DE">
                <a:solidFill>
                  <a:schemeClr val="tx1"/>
                </a:solidFill>
              </a:rPr>
            </a:br>
            <a:r>
              <a:rPr lang="de-DE">
                <a:solidFill>
                  <a:schemeClr val="tx1"/>
                </a:solidFill>
              </a:rPr>
              <a:t>(Wave Distribution)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B1E61-B94C-094A-77F2-C5ABE1DF5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991" y="4591668"/>
            <a:ext cx="9666314" cy="748739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tx1"/>
                </a:solidFill>
              </a:rPr>
              <a:t>Von Jason Enns, Luca Textor, Nikolai Abdusamatov</a:t>
            </a:r>
          </a:p>
        </p:txBody>
      </p:sp>
    </p:spTree>
    <p:extLst>
      <p:ext uri="{BB962C8B-B14F-4D97-AF65-F5344CB8AC3E}">
        <p14:creationId xmlns:p14="http://schemas.microsoft.com/office/powerpoint/2010/main" val="175469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620493-91A8-E6EA-5DE4-5445D3E9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de-DE"/>
              <a:t>Gliederung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A0B868D-7587-4660-AE52-9ED9AE18F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343270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8384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5C0934DB-9F1A-48E6-9566-081FE345E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86C7D-C382-493B-ADAD-58CB79E7C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A6A094-BBB0-47AA-3C62-A93F11AF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Geschichte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FA128A7-740E-74EA-ECD2-843D58C66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195465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021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A6025-28DE-A38B-8991-B71B8AC6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macht das unternehmen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EA79E-90A0-C4CF-3173-A2C18A37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E-Commerce</a:t>
            </a:r>
          </a:p>
          <a:p>
            <a:pPr lvl="1"/>
            <a:r>
              <a:rPr lang="de-DE" dirty="0"/>
              <a:t>Hardware, Gaming, Haushalt, Photovoltaik, Spielzeug, Werkzeug, Outdoor, Software</a:t>
            </a:r>
          </a:p>
          <a:p>
            <a:r>
              <a:rPr lang="de-DE" dirty="0"/>
              <a:t>Logistik</a:t>
            </a:r>
          </a:p>
          <a:p>
            <a:r>
              <a:rPr lang="de-DE" dirty="0"/>
              <a:t>B2B</a:t>
            </a:r>
          </a:p>
          <a:p>
            <a:r>
              <a:rPr lang="de-DE" dirty="0"/>
              <a:t>Software Entwicklung</a:t>
            </a:r>
          </a:p>
          <a:p>
            <a:r>
              <a:rPr lang="de-DE" dirty="0"/>
              <a:t>Lokaler Shop</a:t>
            </a:r>
          </a:p>
        </p:txBody>
      </p:sp>
    </p:spTree>
    <p:extLst>
      <p:ext uri="{BB962C8B-B14F-4D97-AF65-F5344CB8AC3E}">
        <p14:creationId xmlns:p14="http://schemas.microsoft.com/office/powerpoint/2010/main" val="262688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16BC8-D7D6-2854-5B99-A87E738D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de-DE" dirty="0"/>
              <a:t>Was macht unsere Abteilung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9C1403C-5C39-FDE5-3BB3-3602D2E20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805450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8909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BA2C28-3413-2D61-1DCA-B21C55B4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rPr lang="de-DE" dirty="0"/>
              <a:t>Statistik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2BD17B0-3447-A146-206A-F4D53E52E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227564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428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chtiges Ereignis">
  <a:themeElements>
    <a:clrScheme name="Wichtiges Ereig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Wichtiges Ereig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chtiges Ereig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</Words>
  <Application>Microsoft Office PowerPoint</Application>
  <PresentationFormat>Breitbild</PresentationFormat>
  <Paragraphs>41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Arial</vt:lpstr>
      <vt:lpstr>Impact</vt:lpstr>
      <vt:lpstr>Wichtiges Ereignis</vt:lpstr>
      <vt:lpstr>Alternate (Wave Distribution)</vt:lpstr>
      <vt:lpstr>Gliederung</vt:lpstr>
      <vt:lpstr>Geschichte</vt:lpstr>
      <vt:lpstr>Was macht das unternehmen</vt:lpstr>
      <vt:lpstr>Was macht unsere Abteilung</vt:lpstr>
      <vt:lpstr>Statistik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Enns</dc:creator>
  <cp:lastModifiedBy>Nick Enns</cp:lastModifiedBy>
  <cp:revision>3</cp:revision>
  <dcterms:created xsi:type="dcterms:W3CDTF">2024-09-18T11:04:57Z</dcterms:created>
  <dcterms:modified xsi:type="dcterms:W3CDTF">2024-09-25T12:13:15Z</dcterms:modified>
</cp:coreProperties>
</file>