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68" r:id="rId11"/>
    <p:sldId id="276" r:id="rId12"/>
    <p:sldId id="277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D2Coding" panose="020B0609020101020101" pitchFamily="49" charset="-127"/>
      <p:regular r:id="rId25"/>
      <p:bold r:id="rId26"/>
    </p:embeddedFont>
    <p:embeddedFont>
      <p:font typeface="HY나무L" panose="02030600000101010101" pitchFamily="18" charset="-127"/>
      <p:regular r:id="rId27"/>
    </p:embeddedFont>
    <p:embeddedFont>
      <p:font typeface="a옛날목욕탕B" panose="02020600000000000000" pitchFamily="18" charset="-127"/>
      <p:regular r:id="rId28"/>
    </p:embeddedFont>
    <p:embeddedFont>
      <p:font typeface="a옛날목욕탕L" panose="02020600000000000000" pitchFamily="18" charset="-127"/>
      <p:regular r:id="rId29"/>
    </p:embeddedFont>
    <p:embeddedFont>
      <p:font typeface="Cambria Math" panose="02040503050406030204" pitchFamily="18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67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Influential observation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0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EE6A8A-E946-4E89-BD08-199040035D19}"/>
              </a:ext>
            </a:extLst>
          </p:cNvPr>
          <p:cNvGrpSpPr/>
          <p:nvPr/>
        </p:nvGrpSpPr>
        <p:grpSpPr>
          <a:xfrm>
            <a:off x="360589" y="1257300"/>
            <a:ext cx="8023913" cy="4255633"/>
            <a:chOff x="360589" y="1257300"/>
            <a:chExt cx="8023913" cy="42556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F1EBB79-4271-4D27-979D-0999F7983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4C3CD36-57B0-4A81-9FAD-0783C704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297C15-646E-4591-B505-DD0632FC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13" y="1335223"/>
            <a:ext cx="4943475" cy="4276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74C74D-7F26-4059-A77C-13BD5789A2C9}"/>
              </a:ext>
            </a:extLst>
          </p:cNvPr>
          <p:cNvSpPr/>
          <p:nvPr/>
        </p:nvSpPr>
        <p:spPr>
          <a:xfrm>
            <a:off x="1988712" y="5157669"/>
            <a:ext cx="4562213" cy="4630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4907AF-8A0B-4CD5-8B29-412629B9CF81}"/>
              </a:ext>
            </a:extLst>
          </p:cNvPr>
          <p:cNvGrpSpPr/>
          <p:nvPr/>
        </p:nvGrpSpPr>
        <p:grpSpPr>
          <a:xfrm>
            <a:off x="282184" y="1229618"/>
            <a:ext cx="8356531" cy="4487933"/>
            <a:chOff x="229214" y="1229619"/>
            <a:chExt cx="8356531" cy="44879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A1BECD-EF52-414C-AED5-679BC4AE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4" y="1229619"/>
              <a:ext cx="8356531" cy="4487933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5DE00A6-39BC-4367-BE8D-20DD00AA4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357" y="1537252"/>
              <a:ext cx="3074504" cy="32467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57CA18-A2FF-447A-AA1C-D3C70928D112}"/>
              </a:ext>
            </a:extLst>
          </p:cNvPr>
          <p:cNvCxnSpPr>
            <a:cxnSpLocks/>
          </p:cNvCxnSpPr>
          <p:nvPr/>
        </p:nvCxnSpPr>
        <p:spPr>
          <a:xfrm>
            <a:off x="1578928" y="6294968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FFCBAD-3FF5-4747-A6BB-7FB40D2DA20E}"/>
              </a:ext>
            </a:extLst>
          </p:cNvPr>
          <p:cNvCxnSpPr>
            <a:cxnSpLocks/>
          </p:cNvCxnSpPr>
          <p:nvPr/>
        </p:nvCxnSpPr>
        <p:spPr>
          <a:xfrm>
            <a:off x="4633140" y="6297465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1EC89-ED7B-4D1F-BFF9-DF153F39C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9" t="3637"/>
          <a:stretch/>
        </p:blipFill>
        <p:spPr>
          <a:xfrm>
            <a:off x="4894485" y="727265"/>
            <a:ext cx="3476770" cy="37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490BF1-1028-4829-B6A8-F92DF0551224}"/>
              </a:ext>
            </a:extLst>
          </p:cNvPr>
          <p:cNvCxnSpPr>
            <a:cxnSpLocks/>
          </p:cNvCxnSpPr>
          <p:nvPr/>
        </p:nvCxnSpPr>
        <p:spPr>
          <a:xfrm>
            <a:off x="4490113" y="2333767"/>
            <a:ext cx="4054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-1202521" y="2504305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62361 -0.0009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54626" y="3104254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26" y="3104254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887" t="-12397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1285987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요인 간의 관계 모델 적합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AA657-133B-4503-9138-1A63A6D1B8B9}"/>
              </a:ext>
            </a:extLst>
          </p:cNvPr>
          <p:cNvGrpSpPr/>
          <p:nvPr/>
        </p:nvGrpSpPr>
        <p:grpSpPr>
          <a:xfrm>
            <a:off x="626046" y="1054630"/>
            <a:ext cx="7542093" cy="3775658"/>
            <a:chOff x="597032" y="1060361"/>
            <a:chExt cx="7542093" cy="377565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785EC41-1A97-448D-92CD-73816832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32" y="1060361"/>
              <a:ext cx="7542093" cy="3775658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01D6225-24C4-451E-87F1-7679A824F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835" y="1378226"/>
              <a:ext cx="2929544" cy="24781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0139 0.06458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F3B6F2-2199-44BE-8C98-0BB531A395B3}"/>
              </a:ext>
            </a:extLst>
          </p:cNvPr>
          <p:cNvGrpSpPr/>
          <p:nvPr/>
        </p:nvGrpSpPr>
        <p:grpSpPr>
          <a:xfrm>
            <a:off x="294327" y="1263666"/>
            <a:ext cx="8243248" cy="4496791"/>
            <a:chOff x="360589" y="1257300"/>
            <a:chExt cx="8023913" cy="425563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2663938-3826-4AB6-81CF-96F13AA3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718BC28-7782-4C7A-A789-90FA5A5C5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07" y="1254678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1" y="1254678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920</Words>
  <Application>Microsoft Office PowerPoint</Application>
  <PresentationFormat>화면 슬라이드 쇼(4:3)</PresentationFormat>
  <Paragraphs>255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Calibri Light</vt:lpstr>
      <vt:lpstr>D2Coding</vt:lpstr>
      <vt:lpstr>HY나무L</vt:lpstr>
      <vt:lpstr>Arial</vt:lpstr>
      <vt:lpstr>a옛날목욕탕B</vt:lpstr>
      <vt:lpstr>a옛날목욕탕L</vt:lpstr>
      <vt:lpstr>Cambria Math</vt:lpstr>
      <vt:lpstr>Calibri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92</cp:revision>
  <dcterms:created xsi:type="dcterms:W3CDTF">2015-04-02T01:31:59Z</dcterms:created>
  <dcterms:modified xsi:type="dcterms:W3CDTF">2017-12-02T01:42:45Z</dcterms:modified>
</cp:coreProperties>
</file>