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76" r:id="rId11"/>
    <p:sldId id="277" r:id="rId12"/>
    <p:sldId id="268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2Coding" panose="020B0609020101020101" pitchFamily="49" charset="-127"/>
      <p:regular r:id="rId28"/>
      <p:bold r:id="rId29"/>
    </p:embeddedFont>
    <p:embeddedFont>
      <p:font typeface="HY나무L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a옛날목욕탕B" panose="02020600000000000000" pitchFamily="18" charset="-127"/>
      <p:regular r:id="rId33"/>
    </p:embeddedFont>
    <p:embeddedFont>
      <p:font typeface="a옛날목욕탕L" panose="02020600000000000000" pitchFamily="18" charset="-127"/>
      <p:regular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3EB508-9FD1-46FE-AF26-E33106288C6F}"/>
              </a:ext>
            </a:extLst>
          </p:cNvPr>
          <p:cNvGrpSpPr/>
          <p:nvPr/>
        </p:nvGrpSpPr>
        <p:grpSpPr>
          <a:xfrm>
            <a:off x="179940" y="1229619"/>
            <a:ext cx="8356531" cy="4487933"/>
            <a:chOff x="179940" y="1229619"/>
            <a:chExt cx="8356531" cy="448793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44907AF-8A0B-4CD5-8B29-412629B9CF81}"/>
                </a:ext>
              </a:extLst>
            </p:cNvPr>
            <p:cNvGrpSpPr/>
            <p:nvPr/>
          </p:nvGrpSpPr>
          <p:grpSpPr>
            <a:xfrm>
              <a:off x="179940" y="1229619"/>
              <a:ext cx="8356531" cy="4487933"/>
              <a:chOff x="229214" y="1229619"/>
              <a:chExt cx="8356531" cy="448793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CA1BECD-EF52-414C-AED5-679BC4AEB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14" y="1229619"/>
                <a:ext cx="8356531" cy="4487933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5DE00A6-39BC-4367-BE8D-20DD00AA4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357" y="1537252"/>
                <a:ext cx="3074504" cy="324678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38F5449-E193-4C4C-ABD5-D705B26A5BD6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051003"/>
              <a:ext cx="326391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1DA96-40CF-4395-80E4-14A675B529AF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16A56A-78C1-4736-9584-ABC0A3605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r="6490"/>
          <a:stretch/>
        </p:blipFill>
        <p:spPr>
          <a:xfrm>
            <a:off x="4512050" y="1558534"/>
            <a:ext cx="4091679" cy="42724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164177-BE61-44C5-803C-F2678CCCB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r="4398"/>
          <a:stretch/>
        </p:blipFill>
        <p:spPr>
          <a:xfrm>
            <a:off x="255546" y="1558535"/>
            <a:ext cx="4091167" cy="42724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AB74B-C621-4F6F-AED1-54FC6FD658EA}"/>
              </a:ext>
            </a:extLst>
          </p:cNvPr>
          <p:cNvSpPr txBox="1"/>
          <p:nvPr/>
        </p:nvSpPr>
        <p:spPr>
          <a:xfrm>
            <a:off x="73170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7865A-0AD4-487A-A401-FC69A110886B}"/>
              </a:ext>
            </a:extLst>
          </p:cNvPr>
          <p:cNvSpPr txBox="1"/>
          <p:nvPr/>
        </p:nvSpPr>
        <p:spPr>
          <a:xfrm>
            <a:off x="498846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B56E81-4DDF-49CA-A900-9388DB80BBAE}"/>
              </a:ext>
            </a:extLst>
          </p:cNvPr>
          <p:cNvCxnSpPr/>
          <p:nvPr/>
        </p:nvCxnSpPr>
        <p:spPr>
          <a:xfrm>
            <a:off x="255546" y="557916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EFEBB9-CE97-45A7-9A3C-817EE9397CF5}"/>
              </a:ext>
            </a:extLst>
          </p:cNvPr>
          <p:cNvCxnSpPr/>
          <p:nvPr/>
        </p:nvCxnSpPr>
        <p:spPr>
          <a:xfrm>
            <a:off x="4502874" y="561229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1EC89-ED7B-4D1F-BFF9-DF153F39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9" t="3637"/>
          <a:stretch/>
        </p:blipFill>
        <p:spPr>
          <a:xfrm>
            <a:off x="4894485" y="727265"/>
            <a:ext cx="3476770" cy="37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490BF1-1028-4829-B6A8-F92DF0551224}"/>
              </a:ext>
            </a:extLst>
          </p:cNvPr>
          <p:cNvCxnSpPr>
            <a:cxnSpLocks/>
          </p:cNvCxnSpPr>
          <p:nvPr/>
        </p:nvCxnSpPr>
        <p:spPr>
          <a:xfrm>
            <a:off x="4490113" y="2333767"/>
            <a:ext cx="4054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-1202521" y="2504305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62361 -0.00093 " pathEditMode="relative" rAng="0" ptsTypes="AA">
                                      <p:cBhvr>
                                        <p:cTn id="28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822166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494A-D080-4813-A70A-82E0B5A163E0}"/>
              </a:ext>
            </a:extLst>
          </p:cNvPr>
          <p:cNvSpPr txBox="1"/>
          <p:nvPr/>
        </p:nvSpPr>
        <p:spPr>
          <a:xfrm>
            <a:off x="669295" y="2504376"/>
            <a:ext cx="70766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A. life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expectancy at birth, total(year) / 2015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per capita (current US$)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Improved sanitation facilities (% of population with access) / 2015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D. pre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pre-primary,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F. sec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secondary,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tertiary,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 2013 daily cigarette, both sexed, aged-standardized rate / 2013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obesity, BMI &gt;= 25, 18+, age-standardized estimate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J. al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Total alcohol consumption per capita </a:t>
            </a:r>
          </a:p>
          <a:p>
            <a:pPr fontAlgn="base">
              <a:lnSpc>
                <a:spcPct val="125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(liters of pure alcohol, projected estimates, 15+ years of age)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K. co2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emissions (metric tons per capita) / 2014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HIV, total (% of population ages 15-49) / 2016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CA0A92-50D7-488A-A959-CDEBA0474AAA}"/>
              </a:ext>
            </a:extLst>
          </p:cNvPr>
          <p:cNvGrpSpPr/>
          <p:nvPr/>
        </p:nvGrpSpPr>
        <p:grpSpPr>
          <a:xfrm>
            <a:off x="626046" y="1065525"/>
            <a:ext cx="7542093" cy="3775658"/>
            <a:chOff x="-6083466" y="1333013"/>
            <a:chExt cx="7542093" cy="37756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AA657-133B-4503-9138-1A63A6D1B8B9}"/>
                </a:ext>
              </a:extLst>
            </p:cNvPr>
            <p:cNvGrpSpPr/>
            <p:nvPr/>
          </p:nvGrpSpPr>
          <p:grpSpPr>
            <a:xfrm>
              <a:off x="-6083466" y="1333013"/>
              <a:ext cx="7542093" cy="3775658"/>
              <a:chOff x="597032" y="1060361"/>
              <a:chExt cx="7542093" cy="3775658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785EC41-1A97-448D-92CD-73816832B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032" y="1060361"/>
                <a:ext cx="7542093" cy="3775658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01D6225-24C4-451E-87F1-7679A824F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8835" y="1378226"/>
                <a:ext cx="2929544" cy="24781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26825C-BF1E-4710-8F56-8C8AD9724326}"/>
                </a:ext>
              </a:extLst>
            </p:cNvPr>
            <p:cNvCxnSpPr/>
            <p:nvPr/>
          </p:nvCxnSpPr>
          <p:spPr>
            <a:xfrm>
              <a:off x="-5500048" y="2794616"/>
              <a:ext cx="29688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0156 0.0655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01FCA4-8190-4700-9A0E-BC782E3AD540}"/>
              </a:ext>
            </a:extLst>
          </p:cNvPr>
          <p:cNvGrpSpPr/>
          <p:nvPr/>
        </p:nvGrpSpPr>
        <p:grpSpPr>
          <a:xfrm>
            <a:off x="426849" y="1323560"/>
            <a:ext cx="8023913" cy="4255633"/>
            <a:chOff x="426849" y="1323560"/>
            <a:chExt cx="8023913" cy="42556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6953657-923E-4A59-A016-DB36C85F9C4B}"/>
                </a:ext>
              </a:extLst>
            </p:cNvPr>
            <p:cNvGrpSpPr/>
            <p:nvPr/>
          </p:nvGrpSpPr>
          <p:grpSpPr>
            <a:xfrm>
              <a:off x="426849" y="1323560"/>
              <a:ext cx="8023913" cy="4255633"/>
              <a:chOff x="360589" y="1257300"/>
              <a:chExt cx="8023913" cy="425563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4187EB0-53FC-4A29-A08F-98BEE79C9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89" y="1257300"/>
                <a:ext cx="8023913" cy="4255633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42B4767-742B-41F0-B7B7-98DE993D0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0615" y="1497496"/>
                <a:ext cx="3045489" cy="30184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3A4A9F7-B982-45C1-A1A9-6F6570287C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64" y="2987503"/>
              <a:ext cx="31815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7" y="1319604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2" y="1319604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1070</Words>
  <Application>Microsoft Office PowerPoint</Application>
  <PresentationFormat>화면 슬라이드 쇼(4:3)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Cambria Math</vt:lpstr>
      <vt:lpstr>Calibri</vt:lpstr>
      <vt:lpstr>D2Coding</vt:lpstr>
      <vt:lpstr>HY나무L</vt:lpstr>
      <vt:lpstr>맑은 고딕</vt:lpstr>
      <vt:lpstr>a옛날목욕탕B</vt:lpstr>
      <vt:lpstr>a옛날목욕탕L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105</cp:revision>
  <dcterms:created xsi:type="dcterms:W3CDTF">2015-04-02T01:31:59Z</dcterms:created>
  <dcterms:modified xsi:type="dcterms:W3CDTF">2017-12-02T05:35:51Z</dcterms:modified>
</cp:coreProperties>
</file>