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14"/>
  </p:notesMasterIdLst>
  <p:sldIdLst>
    <p:sldId id="278" r:id="rId5"/>
    <p:sldId id="280" r:id="rId6"/>
    <p:sldId id="287" r:id="rId7"/>
    <p:sldId id="281" r:id="rId8"/>
    <p:sldId id="283" r:id="rId9"/>
    <p:sldId id="284" r:id="rId10"/>
    <p:sldId id="285" r:id="rId11"/>
    <p:sldId id="288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8E572-7248-4565-ABDA-47E61E9D23D6}" v="4" dt="2023-08-15T12:47:27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28" autoAdjust="0"/>
    <p:restoredTop sz="85377" autoAdjust="0"/>
  </p:normalViewPr>
  <p:slideViewPr>
    <p:cSldViewPr snapToGrid="0">
      <p:cViewPr varScale="1">
        <p:scale>
          <a:sx n="108" d="100"/>
          <a:sy n="108" d="100"/>
        </p:scale>
        <p:origin x="1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6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6590-C74D-0721-1FC3-186DCB332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B996A-B1C1-7316-6899-614098DA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BFA-97B7-D33F-D11A-91BCA3EE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55B3-9C48-64D2-3F63-E1165384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4FA3-9BC0-F689-B909-28A3E00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4092-A2C2-9AE4-3ED5-588B6796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6F9CB-CDC7-EAE1-0E29-A70F5102B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DAD4-E320-5EA3-6F41-4AE953BE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A271-C16A-ED1B-ECDB-8E400CF7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564B-0B90-F7E1-E8F6-D05726F5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93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103D5-9A9C-5B82-BC32-84A2A577E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1299-AF08-4E62-85CE-A31294EB9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7885-FFA1-EE73-4538-709FFD6D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3E59-2FBA-901E-2892-9A0D3CD8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0A13-C6C5-2F84-59F5-2F06370C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675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31CF-5BC1-32F2-EBAE-13F3BD9C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F0CF-C125-8579-054B-E0104BA8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FE54-CCC7-2179-4727-359B2E04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E24D-D2F3-245F-E7B5-B25B5E9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602F2-6173-7D26-76F3-F9BCFC11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0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91-E647-F04D-8B56-75AC0A06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55DF-F368-B82F-948E-53D6C898F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2517-495B-DE03-4132-1A16B424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8121-7558-5434-3E25-3468353C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8115-5FBD-F722-C730-CAF38604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7176-B721-F1F2-CC35-404C8698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7E84-904D-3B74-BA20-856ADF053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AD3BA-0E63-BC86-2C97-24DAA7036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67833-F433-BE02-DD3B-8E61CE48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CEF2B-6BE7-BAE2-6BD2-DFA872C3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3E828-3865-256F-DD71-606AB684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DB99-7F7C-A769-E7AA-460D2A1E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EB28D-B659-5B8E-558B-ADB9C8D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4E700-F303-E6F1-9F46-5A534CE0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532E8-BA2D-7736-C8ED-4DC59D874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F8B90-685E-FB05-0F84-F4794F43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6D97C-ECD6-3FC8-1C16-19EB19FB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CEB9D-2AD0-387C-A6A7-DBD202C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FA33C-F4E7-9227-AF57-39EB889A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EA31-0D4D-B178-2A29-AB09C10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CBD65-88DF-20CD-A548-3E4FB35F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486A7-245B-B8A0-0B09-0088A387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EA6D-BD3D-AAEC-42FB-248EEFD9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2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95A6-3724-1078-D540-AB1F6703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72BC4-ABE4-AAF5-7523-65C36F5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0996D-FD3E-3B36-66A9-F7F75566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5F18-9FC6-4F4E-3A43-AF99DD90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12EA-7326-C7A0-9D43-23EF7DDE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39A5-3555-828D-A3B4-3322AE3F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85F9D-5EB0-912B-DB65-6385527C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078D-706A-9B87-2EF7-8500279B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88AE8-18DA-A2C5-5369-168A3EEE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261A-A13C-BA17-813A-FB072675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AF2EB-71D6-181C-240B-39D648614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60627-814C-5BE2-9AB1-45377A35B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B042-7C7E-22B6-EC53-D949AA26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01FE-1231-AA2A-7395-840713E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570B-AEC9-677B-0779-69269961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A9F86-5A8B-B619-E286-89E79C90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4825-F17C-1CCF-E3E1-9F5998B2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99F8B-A368-72E3-C930-59289375B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BD02-C548-00D5-A1C5-5ABA05E6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6A59-C609-9CFE-7F20-46D3B7BC6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-lecture-notes/qtm151_fall_202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github.com/alejandrosanchezbecerra/qtm151spring2023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E-lecture-notes/qtm151_fall_2023" TargetMode="External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microsoft.com/office/2007/relationships/hdphoto" Target="../media/hdphoto2.wdp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0.png"/><Relationship Id="rId10" Type="http://schemas.openxmlformats.org/officeDocument/2006/relationships/image" Target="../media/image12.emf"/><Relationship Id="rId4" Type="http://schemas.microsoft.com/office/2007/relationships/hdphoto" Target="../media/hdphoto2.wdp"/><Relationship Id="rId9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-lecture-notes/qtm151_fall_2023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E-lecture-notes/qtm151_fall_2023" TargetMode="External"/><Relationship Id="rId3" Type="http://schemas.microsoft.com/office/2007/relationships/hdphoto" Target="../media/hdphoto6.wdp"/><Relationship Id="rId7" Type="http://schemas.microsoft.com/office/2007/relationships/hdphoto" Target="../media/hdphoto9.wdp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QTM 151:</a:t>
            </a:r>
            <a:br>
              <a:rPr lang="en-US" dirty="0"/>
            </a:br>
            <a:r>
              <a:rPr lang="en-US" dirty="0"/>
              <a:t>Lecture 1 - Reviewing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996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Dr. Juan Estrada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8FCCCFF8-7B66-0E07-9E14-7198177BE7B6}"/>
              </a:ext>
            </a:extLst>
          </p:cNvPr>
          <p:cNvSpPr/>
          <p:nvPr/>
        </p:nvSpPr>
        <p:spPr>
          <a:xfrm>
            <a:off x="1203718" y="2156185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A54DFC17-7EAB-7516-AF9C-92A22A94E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63268" y="3023155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026427D4-9503-87C9-BFA0-532E70AA7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098310" y="3481748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urple github 10 icon - Free purple site logo icons">
            <a:extLst>
              <a:ext uri="{FF2B5EF4-FFF2-40B4-BE49-F238E27FC236}">
                <a16:creationId xmlns:a16="http://schemas.microsoft.com/office/drawing/2014/main" id="{A624AB1A-6DDB-2EB5-5626-EF794419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84" y="4427154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54C0FD35-28C9-3585-37F8-A2C374766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57860" y="258725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7A284D-0063-7D53-C116-268167029AA2}"/>
              </a:ext>
            </a:extLst>
          </p:cNvPr>
          <p:cNvSpPr txBox="1"/>
          <p:nvPr/>
        </p:nvSpPr>
        <p:spPr>
          <a:xfrm>
            <a:off x="4953915" y="2402590"/>
            <a:ext cx="67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/>
              </a:rPr>
              <a:t>JE-lecture-notes/qtm151_fall_2023 (github.com)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2DE3A5-A6E0-4662-CACD-9B0F25BED566}"/>
              </a:ext>
            </a:extLst>
          </p:cNvPr>
          <p:cNvSpPr txBox="1"/>
          <p:nvPr/>
        </p:nvSpPr>
        <p:spPr>
          <a:xfrm>
            <a:off x="5208519" y="3481748"/>
            <a:ext cx="4450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Lecture notes contained in my </a:t>
            </a:r>
            <a:r>
              <a:rPr lang="en-US" sz="2800" dirty="0" err="1"/>
              <a:t>Github</a:t>
            </a:r>
            <a:r>
              <a:rPr lang="en-US" sz="2800" dirty="0"/>
              <a:t> repository (stored in the above website)</a:t>
            </a:r>
          </a:p>
        </p:txBody>
      </p:sp>
    </p:spTree>
    <p:extLst>
      <p:ext uri="{BB962C8B-B14F-4D97-AF65-F5344CB8AC3E}">
        <p14:creationId xmlns:p14="http://schemas.microsoft.com/office/powerpoint/2010/main" val="184383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8FCCCFF8-7B66-0E07-9E14-7198177BE7B6}"/>
              </a:ext>
            </a:extLst>
          </p:cNvPr>
          <p:cNvSpPr/>
          <p:nvPr/>
        </p:nvSpPr>
        <p:spPr>
          <a:xfrm>
            <a:off x="1203718" y="923733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A54DFC17-7EAB-7516-AF9C-92A22A94E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63268" y="1790703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026427D4-9503-87C9-BFA0-532E70AA7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098310" y="224929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urple github 10 icon - Free purple site logo icons">
            <a:extLst>
              <a:ext uri="{FF2B5EF4-FFF2-40B4-BE49-F238E27FC236}">
                <a16:creationId xmlns:a16="http://schemas.microsoft.com/office/drawing/2014/main" id="{A624AB1A-6DDB-2EB5-5626-EF794419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84" y="3194702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54C0FD35-28C9-3585-37F8-A2C374766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57860" y="1354804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7A284D-0063-7D53-C116-268167029AA2}"/>
              </a:ext>
            </a:extLst>
          </p:cNvPr>
          <p:cNvSpPr txBox="1"/>
          <p:nvPr/>
        </p:nvSpPr>
        <p:spPr>
          <a:xfrm>
            <a:off x="4953915" y="1170138"/>
            <a:ext cx="67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Http://github.com/alejandrosanchezbecerra/qtm151spring2023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2DE3A5-A6E0-4662-CACD-9B0F25BED566}"/>
              </a:ext>
            </a:extLst>
          </p:cNvPr>
          <p:cNvSpPr txBox="1"/>
          <p:nvPr/>
        </p:nvSpPr>
        <p:spPr>
          <a:xfrm>
            <a:off x="4953915" y="1695452"/>
            <a:ext cx="6478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history tab in </a:t>
            </a:r>
            <a:r>
              <a:rPr lang="en-US" sz="2400" dirty="0" err="1"/>
              <a:t>Github</a:t>
            </a:r>
            <a:r>
              <a:rPr lang="en-US" sz="2400" dirty="0"/>
              <a:t> Desktop keeps track of any files that were added, removed, or edited.</a:t>
            </a:r>
          </a:p>
          <a:p>
            <a:endParaRPr lang="en-US" sz="2400" dirty="0"/>
          </a:p>
          <a:p>
            <a:r>
              <a:rPr lang="en-US" sz="2400" dirty="0"/>
              <a:t>Commits are “batches” of changes, that tell collaborators what you’ve been working 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13B21-73EE-22DD-3BF5-BCECA1FE5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860" y="4070343"/>
            <a:ext cx="729716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0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8FCCCFF8-7B66-0E07-9E14-7198177BE7B6}"/>
              </a:ext>
            </a:extLst>
          </p:cNvPr>
          <p:cNvSpPr/>
          <p:nvPr/>
        </p:nvSpPr>
        <p:spPr>
          <a:xfrm>
            <a:off x="1170467" y="410512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A54DFC17-7EAB-7516-AF9C-92A22A94E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30017" y="127748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026427D4-9503-87C9-BFA0-532E70AA7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231166" y="1749854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urple github 10 icon - Free purple site logo icons">
            <a:extLst>
              <a:ext uri="{FF2B5EF4-FFF2-40B4-BE49-F238E27FC236}">
                <a16:creationId xmlns:a16="http://schemas.microsoft.com/office/drawing/2014/main" id="{A624AB1A-6DDB-2EB5-5626-EF794419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96" y="1317620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54C0FD35-28C9-3585-37F8-A2C374766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24609" y="841583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7A284D-0063-7D53-C116-268167029AA2}"/>
              </a:ext>
            </a:extLst>
          </p:cNvPr>
          <p:cNvSpPr txBox="1"/>
          <p:nvPr/>
        </p:nvSpPr>
        <p:spPr>
          <a:xfrm>
            <a:off x="5682723" y="667145"/>
            <a:ext cx="506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8"/>
              </a:rPr>
              <a:t>JE-lecture-notes/qtm151_fall_2023 (github.com)</a:t>
            </a:r>
            <a:endParaRPr lang="en-US" dirty="0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3501251" y="35783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649702" y="43739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259976" y="48764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251" y="51213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506772" y="40264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7370328" y="35527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518779" y="43483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129053" y="48508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28" y="50957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375849" y="40008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3210252" y="61118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7370328" y="60798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E49CD-4E5A-308F-F752-031C58328BC9}"/>
              </a:ext>
            </a:extLst>
          </p:cNvPr>
          <p:cNvSpPr txBox="1"/>
          <p:nvPr/>
        </p:nvSpPr>
        <p:spPr>
          <a:xfrm>
            <a:off x="5044591" y="1170590"/>
            <a:ext cx="660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“Github1 Getting Started”, you forked the repository. This means that you created your own “website”, copying all the information from mine.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BD6AB3-0750-A379-B124-8E168343D88B}"/>
              </a:ext>
            </a:extLst>
          </p:cNvPr>
          <p:cNvCxnSpPr>
            <a:cxnSpLocks/>
          </p:cNvCxnSpPr>
          <p:nvPr/>
        </p:nvCxnSpPr>
        <p:spPr>
          <a:xfrm>
            <a:off x="3335144" y="3009207"/>
            <a:ext cx="616158" cy="862218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23864B-402F-74C9-9027-5940130A6D69}"/>
              </a:ext>
            </a:extLst>
          </p:cNvPr>
          <p:cNvCxnSpPr>
            <a:cxnSpLocks/>
          </p:cNvCxnSpPr>
          <p:nvPr/>
        </p:nvCxnSpPr>
        <p:spPr>
          <a:xfrm>
            <a:off x="4083836" y="2744291"/>
            <a:ext cx="3926851" cy="1046313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BE342D-E23B-4C35-392A-97C962E1CD36}"/>
              </a:ext>
            </a:extLst>
          </p:cNvPr>
          <p:cNvSpPr txBox="1"/>
          <p:nvPr/>
        </p:nvSpPr>
        <p:spPr>
          <a:xfrm>
            <a:off x="2421491" y="3528994"/>
            <a:ext cx="100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FORK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9A9025-FCB6-3EE9-A00E-C8DD0F98D9C1}"/>
              </a:ext>
            </a:extLst>
          </p:cNvPr>
          <p:cNvSpPr txBox="1"/>
          <p:nvPr/>
        </p:nvSpPr>
        <p:spPr>
          <a:xfrm>
            <a:off x="7123783" y="2948605"/>
            <a:ext cx="100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172821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2672280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FETCH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6452193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FETCH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62DF57-CD7E-461C-956D-5E11198A2435}"/>
              </a:ext>
            </a:extLst>
          </p:cNvPr>
          <p:cNvSpPr txBox="1"/>
          <p:nvPr/>
        </p:nvSpPr>
        <p:spPr>
          <a:xfrm>
            <a:off x="9213326" y="3902343"/>
            <a:ext cx="2458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fetch operation will download information from your website to your personal computer</a:t>
            </a:r>
            <a:endParaRPr lang="en-US" dirty="0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3FD9A625-41D5-FCBB-9F93-BB2755CA605C}"/>
              </a:ext>
            </a:extLst>
          </p:cNvPr>
          <p:cNvSpPr/>
          <p:nvPr/>
        </p:nvSpPr>
        <p:spPr>
          <a:xfrm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D1C63452-EBF2-B271-D277-F482A7CD7734}"/>
              </a:ext>
            </a:extLst>
          </p:cNvPr>
          <p:cNvSpPr/>
          <p:nvPr/>
        </p:nvSpPr>
        <p:spPr>
          <a:xfrm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B4B847-D848-7D36-EF1B-3C59760ADA96}"/>
              </a:ext>
            </a:extLst>
          </p:cNvPr>
          <p:cNvSpPr txBox="1"/>
          <p:nvPr/>
        </p:nvSpPr>
        <p:spPr>
          <a:xfrm>
            <a:off x="9213325" y="5290939"/>
            <a:ext cx="28262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first time you copied data to your computer is called “cloning”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5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4301832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8196047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62DF57-CD7E-461C-956D-5E11198A2435}"/>
              </a:ext>
            </a:extLst>
          </p:cNvPr>
          <p:cNvSpPr txBox="1"/>
          <p:nvPr/>
        </p:nvSpPr>
        <p:spPr>
          <a:xfrm>
            <a:off x="9213326" y="4557792"/>
            <a:ext cx="2458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push operation will upload information from your personal computer to your website</a:t>
            </a:r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3C8FF0A7-83F6-C05B-BC42-1F9F0E2AC29C}"/>
              </a:ext>
            </a:extLst>
          </p:cNvPr>
          <p:cNvSpPr/>
          <p:nvPr/>
        </p:nvSpPr>
        <p:spPr>
          <a:xfrm flipV="1"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D2A4F673-3BA3-DC53-9343-34C7A1B795F0}"/>
              </a:ext>
            </a:extLst>
          </p:cNvPr>
          <p:cNvSpPr/>
          <p:nvPr/>
        </p:nvSpPr>
        <p:spPr>
          <a:xfrm flipV="1"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4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91A0ADAF-3DFA-B90D-2096-F2659513E704}"/>
              </a:ext>
            </a:extLst>
          </p:cNvPr>
          <p:cNvSpPr/>
          <p:nvPr/>
        </p:nvSpPr>
        <p:spPr>
          <a:xfrm>
            <a:off x="1624484" y="386299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E97771E9-14EE-9208-3D23-44F3C8F67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772935" y="118183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roject Jupyter | Home">
            <a:extLst>
              <a:ext uri="{FF2B5EF4-FFF2-40B4-BE49-F238E27FC236}">
                <a16:creationId xmlns:a16="http://schemas.microsoft.com/office/drawing/2014/main" id="{EAC28D1E-DFB7-66CB-D9B9-CA75FC288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83209" y="16843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urple github 10 icon - Free purple site logo icons">
            <a:extLst>
              <a:ext uri="{FF2B5EF4-FFF2-40B4-BE49-F238E27FC236}">
                <a16:creationId xmlns:a16="http://schemas.microsoft.com/office/drawing/2014/main" id="{A67824CE-F5DC-A33E-E4C1-2B731E9D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84" y="1929251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5CFE4F54-6E7E-1227-FA35-B284BE1BF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630005" y="8343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FEF68-8DD9-0FC8-2843-DD9BA0BAEA26}"/>
              </a:ext>
            </a:extLst>
          </p:cNvPr>
          <p:cNvSpPr txBox="1"/>
          <p:nvPr/>
        </p:nvSpPr>
        <p:spPr>
          <a:xfrm>
            <a:off x="1333485" y="2919721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DB7FDA5C-5310-53DF-6345-1B4B145B1278}"/>
              </a:ext>
            </a:extLst>
          </p:cNvPr>
          <p:cNvSpPr/>
          <p:nvPr/>
        </p:nvSpPr>
        <p:spPr>
          <a:xfrm>
            <a:off x="5466565" y="368040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642BE289-871D-9FE0-5A03-EA0D110E1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5615016" y="11635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A8BEC4E9-1E11-3F65-9202-61CFB700C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225290" y="16660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urple github 10 icon - Free purple site logo icons">
            <a:extLst>
              <a:ext uri="{FF2B5EF4-FFF2-40B4-BE49-F238E27FC236}">
                <a16:creationId xmlns:a16="http://schemas.microsoft.com/office/drawing/2014/main" id="{FBF25A19-2739-AD49-F1F2-697BBAD2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65" y="1910992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7D88BB84-9A23-DE4F-4E17-2EBC218DB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72086" y="81612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45064-71DB-8D47-443E-DF5CDFFC0834}"/>
              </a:ext>
            </a:extLst>
          </p:cNvPr>
          <p:cNvSpPr txBox="1"/>
          <p:nvPr/>
        </p:nvSpPr>
        <p:spPr>
          <a:xfrm>
            <a:off x="5466565" y="2895101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9179B-4961-B51A-8BBE-1C7EFAB84102}"/>
              </a:ext>
            </a:extLst>
          </p:cNvPr>
          <p:cNvSpPr txBox="1"/>
          <p:nvPr/>
        </p:nvSpPr>
        <p:spPr>
          <a:xfrm>
            <a:off x="9561995" y="671193"/>
            <a:ext cx="2458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changes made by each student are not shared across different websites.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588E6C-C133-FAA4-4545-F1D2EF7375B9}"/>
              </a:ext>
            </a:extLst>
          </p:cNvPr>
          <p:cNvSpPr txBox="1"/>
          <p:nvPr/>
        </p:nvSpPr>
        <p:spPr>
          <a:xfrm>
            <a:off x="9561993" y="2034687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Over time the repositories could look quite distinct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A62C84-EAB7-5C62-5262-5C3A26E14A72}"/>
              </a:ext>
            </a:extLst>
          </p:cNvPr>
          <p:cNvSpPr txBox="1"/>
          <p:nvPr/>
        </p:nvSpPr>
        <p:spPr>
          <a:xfrm>
            <a:off x="9561993" y="3181614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bottom panel shows the commits made by each student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777915B-3B36-5FA2-077A-5870CE962B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0875"/>
          <a:stretch/>
        </p:blipFill>
        <p:spPr>
          <a:xfrm>
            <a:off x="1301687" y="3568949"/>
            <a:ext cx="3556000" cy="46151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FD743CD-0E93-58DB-D89C-70D469E6CB1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2229"/>
          <a:stretch/>
        </p:blipFill>
        <p:spPr>
          <a:xfrm>
            <a:off x="5431840" y="3414474"/>
            <a:ext cx="3556000" cy="18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2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1079739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65660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2419620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3350708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143112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F4625-6140-D422-BBA8-3B47314FD6F9}"/>
              </a:ext>
            </a:extLst>
          </p:cNvPr>
          <p:cNvSpPr txBox="1"/>
          <p:nvPr/>
        </p:nvSpPr>
        <p:spPr>
          <a:xfrm>
            <a:off x="5389083" y="1431126"/>
            <a:ext cx="5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/>
              </a:rPr>
              <a:t>JE-lecture-notes/qtm151_fall_2023 (github.com)</a:t>
            </a:r>
            <a:endParaRPr lang="en-US" dirty="0"/>
          </a:p>
        </p:txBody>
      </p:sp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21894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132024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208483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268985" y="2039973"/>
            <a:ext cx="5436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 time, more lecture notes will get added to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69348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470142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04701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1810023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2741111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82152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F4625-6140-D422-BBA8-3B47314FD6F9}"/>
              </a:ext>
            </a:extLst>
          </p:cNvPr>
          <p:cNvSpPr txBox="1"/>
          <p:nvPr/>
        </p:nvSpPr>
        <p:spPr>
          <a:xfrm>
            <a:off x="5717093" y="754523"/>
            <a:ext cx="490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8"/>
              </a:rPr>
              <a:t>JE-lecture-notes/qtm151_fall_2023 (github.com)</a:t>
            </a:r>
            <a:endParaRPr lang="en-US" dirty="0"/>
          </a:p>
        </p:txBody>
      </p:sp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1579845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71064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14752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378064" y="1310477"/>
            <a:ext cx="6042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option update from “upstream/main” will copy any new files or file changes, from my website to yours. See the “Gitbub3” guide for details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8E75F30B-1014-790A-0759-EDF04BCFDFAC}"/>
              </a:ext>
            </a:extLst>
          </p:cNvPr>
          <p:cNvSpPr/>
          <p:nvPr/>
        </p:nvSpPr>
        <p:spPr>
          <a:xfrm>
            <a:off x="6620800" y="3561451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2" descr="Project Jupyter | Home">
            <a:extLst>
              <a:ext uri="{FF2B5EF4-FFF2-40B4-BE49-F238E27FC236}">
                <a16:creationId xmlns:a16="http://schemas.microsoft.com/office/drawing/2014/main" id="{A678E29B-4078-2B7A-A248-1FCD3633A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769251" y="435699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182A70B8-A68F-B1E0-6160-4180D162C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379525" y="485949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urple github 10 icon - Free purple site logo icons">
            <a:extLst>
              <a:ext uri="{FF2B5EF4-FFF2-40B4-BE49-F238E27FC236}">
                <a16:creationId xmlns:a16="http://schemas.microsoft.com/office/drawing/2014/main" id="{AF3E98B0-5495-7E9E-D405-9D06C845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00" y="5104403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E251B843-46C4-E6A0-AC9C-C5C1DA4BA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626321" y="4009532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20EA45-9782-E19F-684A-97FE37173007}"/>
              </a:ext>
            </a:extLst>
          </p:cNvPr>
          <p:cNvSpPr txBox="1"/>
          <p:nvPr/>
        </p:nvSpPr>
        <p:spPr>
          <a:xfrm>
            <a:off x="6329801" y="6094873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CD88C4-0ED3-E6A1-0609-915ECC749734}"/>
              </a:ext>
            </a:extLst>
          </p:cNvPr>
          <p:cNvSpPr/>
          <p:nvPr/>
        </p:nvSpPr>
        <p:spPr>
          <a:xfrm rot="18745790" flipH="1">
            <a:off x="5420417" y="2268054"/>
            <a:ext cx="249581" cy="255584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12" descr="Project Jupyter | Home">
            <a:extLst>
              <a:ext uri="{FF2B5EF4-FFF2-40B4-BE49-F238E27FC236}">
                <a16:creationId xmlns:a16="http://schemas.microsoft.com/office/drawing/2014/main" id="{209694F8-47D9-4609-6DF6-7CAD0F5DA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581670" y="303661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Project Jupyter | Home">
            <a:extLst>
              <a:ext uri="{FF2B5EF4-FFF2-40B4-BE49-F238E27FC236}">
                <a16:creationId xmlns:a16="http://schemas.microsoft.com/office/drawing/2014/main" id="{E0F0416C-4F5A-02DB-3CD1-CC38E046C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068819" y="35114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Project Jupyter | Home">
            <a:extLst>
              <a:ext uri="{FF2B5EF4-FFF2-40B4-BE49-F238E27FC236}">
                <a16:creationId xmlns:a16="http://schemas.microsoft.com/office/drawing/2014/main" id="{FBA491A7-5937-AE58-602D-BB07944F6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695468" y="408809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purl.org/dc/terms/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4393</TotalTime>
  <Words>335</Words>
  <Application>Microsoft Office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QTM 151: Lecture 1 - Reviewing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QTM 151</dc:title>
  <dc:creator>Juan Estrada</dc:creator>
  <cp:lastModifiedBy>Juan Estrada</cp:lastModifiedBy>
  <cp:revision>32</cp:revision>
  <dcterms:created xsi:type="dcterms:W3CDTF">2022-08-18T19:06:53Z</dcterms:created>
  <dcterms:modified xsi:type="dcterms:W3CDTF">2023-08-15T12:48:47Z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