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D5EB6-2F95-11BB-124A-447CBB1BD930}" v="1295" dt="2025-08-18T11:28:12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053" y="185239"/>
            <a:ext cx="4278249" cy="7171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Setting up Python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7178"/>
            <a:ext cx="9144000" cy="3700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This presentation will show you how to do the following:</a:t>
            </a:r>
          </a:p>
          <a:p>
            <a:pPr marL="285750" indent="-285750" algn="l">
              <a:buChar char="•"/>
            </a:pPr>
            <a:endParaRPr lang="en-US" sz="1600" dirty="0">
              <a:solidFill>
                <a:schemeClr val="bg1"/>
              </a:solidFill>
              <a:latin typeface="Arial"/>
              <a:ea typeface="Calibri"/>
              <a:cs typeface="Arial"/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Installing Python on Windows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Verifying the installation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Setting up the required Python extensions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1729C-1766-375F-1012-23491E6F7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0D7DA0-290B-DE07-BEF0-9DD94F32D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7178"/>
            <a:ext cx="9144000" cy="3700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Open this link and download the latest version of 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EBC72F-E49F-6339-691A-A85D5BCB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55" y="1870276"/>
            <a:ext cx="5086350" cy="213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53CCFF-EA44-C347-77F3-7E74EFFCCDA7}"/>
              </a:ext>
            </a:extLst>
          </p:cNvPr>
          <p:cNvSpPr txBox="1">
            <a:spLocks/>
          </p:cNvSpPr>
          <p:nvPr/>
        </p:nvSpPr>
        <p:spPr>
          <a:xfrm>
            <a:off x="3952053" y="185239"/>
            <a:ext cx="4278249" cy="7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Setting up Python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31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93C315-B880-56B7-DE0B-3E105602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B4FB38-0606-C3B0-7139-846EA04F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48" y="1132773"/>
            <a:ext cx="4668456" cy="5282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Check the "Add python.exe to PATH"  box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Chose Customize installation, this will open the Optional Features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the optional Features check the following boxes according to the image, then press next</a:t>
            </a:r>
          </a:p>
          <a:p>
            <a:pPr algn="l"/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D3A63A4-7B72-F6AA-B42E-332261C3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344" y="1046846"/>
            <a:ext cx="4521844" cy="284484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AE0250-BB5E-7A43-0304-C486C137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86" y="3926109"/>
            <a:ext cx="4531850" cy="28350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5CB95B-BAD5-5585-0660-5E1F821BFD84}"/>
              </a:ext>
            </a:extLst>
          </p:cNvPr>
          <p:cNvSpPr txBox="1">
            <a:spLocks/>
          </p:cNvSpPr>
          <p:nvPr/>
        </p:nvSpPr>
        <p:spPr>
          <a:xfrm>
            <a:off x="3952053" y="185239"/>
            <a:ext cx="4278249" cy="7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Setting up Python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52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D8B9A-9A98-3B00-427F-4C67B0C6A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E66853-CEBF-369E-C48F-60A2C0080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48" y="1132773"/>
            <a:ext cx="4751962" cy="5282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the "Advanced Options" check the following boxes according to the image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Choose the installation path or use the default path given, then press install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Once the Setup is successful press the "Disable path length limit" if the option to do so is present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Now check to see if the python installation was successful by opening the CMD and running the following command: "</a:t>
            </a:r>
            <a:r>
              <a:rPr lang="en-US" sz="1600" dirty="0" err="1">
                <a:solidFill>
                  <a:schemeClr val="bg1"/>
                </a:solidFill>
              </a:rPr>
              <a:t>py</a:t>
            </a:r>
            <a:r>
              <a:rPr lang="en-US" sz="1600" dirty="0">
                <a:solidFill>
                  <a:schemeClr val="bg1"/>
                </a:solidFill>
              </a:rPr>
              <a:t> -3 --version"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the installation was 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successful</a:t>
            </a:r>
            <a:r>
              <a:rPr lang="en-US" sz="1600" dirty="0">
                <a:solidFill>
                  <a:schemeClr val="bg1"/>
                </a:solidFill>
              </a:rPr>
              <a:t> the CMD will print the following line: "Python 3.13.7" (the version may differ)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Now that you have finalized the Python installation, you can close the setup &amp; we'll get started with setting up the extensions in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VScode</a:t>
            </a:r>
            <a:r>
              <a:rPr lang="en-US" sz="16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next</a:t>
            </a:r>
            <a:br>
              <a:rPr lang="en-US" sz="1600" dirty="0">
                <a:solidFill>
                  <a:schemeClr val="bg1"/>
                </a:solidFill>
                <a:latin typeface="Arial"/>
              </a:rPr>
            </a:b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41879C-B5CD-C904-C7C3-5D819801CAA8}"/>
              </a:ext>
            </a:extLst>
          </p:cNvPr>
          <p:cNvSpPr txBox="1">
            <a:spLocks/>
          </p:cNvSpPr>
          <p:nvPr/>
        </p:nvSpPr>
        <p:spPr>
          <a:xfrm>
            <a:off x="3952053" y="185239"/>
            <a:ext cx="4278249" cy="7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Setting up Python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274F77-84C4-DA86-316A-72F2FFC7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156" y="983032"/>
            <a:ext cx="4588703" cy="2783389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48069E-6363-0EEF-51C6-3180A2F2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79" y="3922996"/>
            <a:ext cx="4668164" cy="28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3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593A5A-B4DB-1FAF-F5FC-E2F3A2824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5E8922-69D6-3EFC-4AEA-2F7C63862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48" y="1132773"/>
            <a:ext cx="8676783" cy="5543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Install the Python extension in </a:t>
            </a:r>
            <a:r>
              <a:rPr lang="en-US" sz="1600" dirty="0" err="1">
                <a:solidFill>
                  <a:schemeClr val="bg1"/>
                </a:solidFill>
              </a:rPr>
              <a:t>VScode</a:t>
            </a:r>
            <a:r>
              <a:rPr lang="en-US" sz="1600" dirty="0">
                <a:solidFill>
                  <a:schemeClr val="bg1"/>
                </a:solidFill>
              </a:rPr>
              <a:t>, this will automatically install the following 4 extensions, "</a:t>
            </a:r>
            <a:r>
              <a:rPr lang="en-US" sz="1600" dirty="0" err="1">
                <a:solidFill>
                  <a:schemeClr val="bg1"/>
                </a:solidFill>
              </a:rPr>
              <a:t>Pylance</a:t>
            </a:r>
            <a:r>
              <a:rPr lang="en-US" sz="1600" dirty="0">
                <a:solidFill>
                  <a:schemeClr val="bg1"/>
                </a:solidFill>
              </a:rPr>
              <a:t>, Python, Python Debugger, Python Environments"</a:t>
            </a: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 a python file (test.py) this will enable the Python interpreter in the Status Bar (the bar on the bottom of </a:t>
            </a:r>
            <a:r>
              <a:rPr lang="en-US" sz="1600" dirty="0" err="1">
                <a:solidFill>
                  <a:schemeClr val="bg1"/>
                </a:solidFill>
              </a:rPr>
              <a:t>VScode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 algn="l"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activity bar (the bar on the left side of </a:t>
            </a:r>
            <a:r>
              <a:rPr lang="en-US" sz="1600" dirty="0" err="1">
                <a:solidFill>
                  <a:schemeClr val="bg1"/>
                </a:solidFill>
              </a:rPr>
              <a:t>VScode</a:t>
            </a:r>
            <a:r>
              <a:rPr lang="en-US" sz="1600" dirty="0">
                <a:solidFill>
                  <a:schemeClr val="bg1"/>
                </a:solidFill>
              </a:rPr>
              <a:t>) should have both Testing &amp; Python icons,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however if the Python icon does not appear then it needs to be enabled through the user settings in </a:t>
            </a:r>
            <a:r>
              <a:rPr lang="en-US" sz="1600" dirty="0" err="1">
                <a:solidFill>
                  <a:schemeClr val="bg1"/>
                </a:solidFill>
              </a:rPr>
              <a:t>VScode</a:t>
            </a:r>
            <a:endParaRPr lang="en-US" sz="1600" err="1">
              <a:solidFill>
                <a:schemeClr val="bg1"/>
              </a:solidFill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 enable the Python icon for the activity bar, Press CTRL + SHIFT + P and type Preferences: Open User Settings JSON , now add the following line of code</a:t>
            </a:r>
          </a:p>
          <a:p>
            <a:pPr marL="285750" indent="-285750" algn="l"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l"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l"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l"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l"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Save the Json file, then reload the window (CTRL + SHIFT + P , and type "Reload window")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316367-5B0C-1773-17E2-97D52189E84D}"/>
              </a:ext>
            </a:extLst>
          </p:cNvPr>
          <p:cNvSpPr txBox="1">
            <a:spLocks/>
          </p:cNvSpPr>
          <p:nvPr/>
        </p:nvSpPr>
        <p:spPr>
          <a:xfrm>
            <a:off x="3952053" y="185239"/>
            <a:ext cx="4278249" cy="7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Setting up Python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F6F6B51-2617-532B-7C87-1DC2C40C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99" y="4565085"/>
            <a:ext cx="4103189" cy="1151614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80641B8-D7E8-E4B2-9446-D15CDE4F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710" y="1460000"/>
            <a:ext cx="2505075" cy="3019425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56E5EA2-E45D-7877-0AF0-9A500F624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437" y="1379037"/>
            <a:ext cx="4762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A9F69-8AFD-2E05-593A-DF34F9AFD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85" y="2587863"/>
            <a:ext cx="2907082" cy="304408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C0B30EB-7420-A338-B73D-47176875B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57" y="4265570"/>
            <a:ext cx="55054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Setting up Python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346</cp:revision>
  <dcterms:created xsi:type="dcterms:W3CDTF">2025-08-18T10:15:18Z</dcterms:created>
  <dcterms:modified xsi:type="dcterms:W3CDTF">2025-08-21T07:51:11Z</dcterms:modified>
</cp:coreProperties>
</file>