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0B921-A77A-61A2-4AF1-F881EAAE3A3B}" v="640" dt="2025-08-28T09:46:05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905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6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6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1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9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1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5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3538-5090-8ED5-F024-D0F8D299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BBA9-3D90-3949-D8A6-39C2B8F82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083" y="144005"/>
            <a:ext cx="7359583" cy="6728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/>
                <a:ea typeface="+mj-lt"/>
                <a:cs typeface="+mj-lt"/>
              </a:rPr>
              <a:t>Weather App with Python &amp; Flask</a:t>
            </a:r>
            <a:endParaRPr lang="en-US" sz="40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2BEC3-B5A2-CDCA-DEC3-DDCA216AA1AA}"/>
              </a:ext>
            </a:extLst>
          </p:cNvPr>
          <p:cNvSpPr txBox="1"/>
          <p:nvPr/>
        </p:nvSpPr>
        <p:spPr>
          <a:xfrm>
            <a:off x="501040" y="3204573"/>
            <a:ext cx="802500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latin typeface="Arial"/>
                <a:ea typeface="+mn-lt"/>
                <a:cs typeface="+mn-lt"/>
              </a:rPr>
              <a:t>What is an API? </a:t>
            </a:r>
            <a:endParaRPr lang="en-US" b="1"/>
          </a:p>
          <a:p>
            <a:pPr marL="742950" lvl="1" indent="-285750">
              <a:buFont typeface="Arial"/>
              <a:buChar char="•"/>
            </a:pPr>
            <a:r>
              <a:rPr lang="en-US" sz="1600">
                <a:latin typeface="Arial"/>
                <a:ea typeface="+mn-lt"/>
                <a:cs typeface="+mn-lt"/>
              </a:rPr>
              <a:t>API = Application Programming Interface </a:t>
            </a:r>
            <a:endParaRPr lang="en-US" sz="160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Lets programs communicate with each other 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err="1">
                <a:latin typeface="Arial"/>
                <a:ea typeface="+mn-lt"/>
                <a:cs typeface="+mn-lt"/>
              </a:rPr>
              <a:t>OpenWeatherMap</a:t>
            </a:r>
            <a:r>
              <a:rPr lang="en-US" sz="1600" dirty="0">
                <a:latin typeface="Arial"/>
                <a:ea typeface="+mn-lt"/>
                <a:cs typeface="+mn-lt"/>
              </a:rPr>
              <a:t> API provides real-time weather information 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The data is usually in a structured format (like JSON) that programs can 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9567-A861-8B86-7B36-6962ED5AE59A}"/>
              </a:ext>
            </a:extLst>
          </p:cNvPr>
          <p:cNvSpPr txBox="1"/>
          <p:nvPr/>
        </p:nvSpPr>
        <p:spPr>
          <a:xfrm>
            <a:off x="501041" y="814192"/>
            <a:ext cx="9214979" cy="1988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b="1" dirty="0">
                <a:latin typeface="Arial"/>
                <a:cs typeface="Arial"/>
              </a:rPr>
              <a:t>What is Flask?</a:t>
            </a:r>
            <a:endParaRPr lang="en-US" dirty="0">
              <a:latin typeface="Arial"/>
              <a:cs typeface="Arial"/>
            </a:endParaRP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 sz="1600">
                <a:latin typeface="Arial"/>
                <a:cs typeface="Arial"/>
              </a:rPr>
              <a:t>Flask is a lightweight Python framework for building web applications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 sz="1600">
                <a:latin typeface="Arial"/>
                <a:cs typeface="Arial"/>
              </a:rPr>
              <a:t>Allows Python to create webpages and handle user requests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 sz="1600">
                <a:latin typeface="Arial"/>
                <a:cs typeface="Arial"/>
              </a:rPr>
              <a:t>Runs locally on your computer or on a server</a:t>
            </a:r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 sz="1600">
                <a:latin typeface="Arial"/>
                <a:cs typeface="Arial"/>
              </a:rPr>
              <a:t>Lets you connect Python logic with HTML templates</a:t>
            </a:r>
          </a:p>
          <a:p>
            <a:pPr marL="285750" indent="-28575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Arial,Sans-Serif"/>
              <a:buChar char="•"/>
            </a:pPr>
            <a:r>
              <a:rPr lang="en-US" sz="1600" dirty="0"/>
              <a:t>To Install Flask run "pip install flask" in your terminal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22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02478-75C2-0E25-BD87-ACDE4567F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3B16-72DB-28B8-4B9A-F479BED7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083" y="144005"/>
            <a:ext cx="7359583" cy="6728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/>
                <a:ea typeface="+mj-lt"/>
                <a:cs typeface="+mj-lt"/>
              </a:rPr>
              <a:t>Weather App with Python &amp; Flask</a:t>
            </a:r>
            <a:endParaRPr lang="en-US" sz="400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BB0DC-3763-4B50-0B87-A416F3CA3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1" y="1226836"/>
            <a:ext cx="7045700" cy="46571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endParaRPr lang="en-US" sz="1600" spc="1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800" spc="1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sz="16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B20D4-FAB0-21E7-9677-C20628D4862F}"/>
              </a:ext>
            </a:extLst>
          </p:cNvPr>
          <p:cNvSpPr txBox="1"/>
          <p:nvPr/>
        </p:nvSpPr>
        <p:spPr>
          <a:xfrm>
            <a:off x="532356" y="814191"/>
            <a:ext cx="63548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Getting Weather Data</a:t>
            </a: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Use Python to request data from the API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API provides: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Temperature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“Feels like” temperature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Humidity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Wind speed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Weather conditions (e.g., cloudy, sunny)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Sunrise and sunset times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Temperatures may need conversion to familiar units (°C, °F)</a:t>
            </a:r>
            <a:endParaRPr lang="en-US" sz="1600" dirty="0">
              <a:latin typeface="Arial"/>
            </a:endParaRPr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72614-D0CB-8114-A6B9-E9E17499BCE8}"/>
              </a:ext>
            </a:extLst>
          </p:cNvPr>
          <p:cNvSpPr txBox="1"/>
          <p:nvPr/>
        </p:nvSpPr>
        <p:spPr>
          <a:xfrm>
            <a:off x="532356" y="3674301"/>
            <a:ext cx="761791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Displaying Data on a Webpage</a:t>
            </a: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Flask sends data from Python to an HTML page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Webpages can show dynamic content, like the current weather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Use placeholders in HTML to represent data from Python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Users can see updated information without changing the page manually</a:t>
            </a:r>
            <a:endParaRPr lang="en-US" sz="1600" dirty="0">
              <a:latin typeface="Arial"/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8A495-FB91-70A8-260F-A2C7A414A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6E03-EEFF-EF1C-D1B5-738B5D65A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083" y="144005"/>
            <a:ext cx="7359583" cy="6728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Arial"/>
                <a:ea typeface="+mj-lt"/>
                <a:cs typeface="+mj-lt"/>
              </a:rPr>
              <a:t>Weather App with Python &amp; Flask</a:t>
            </a:r>
            <a:endParaRPr lang="en-US" sz="40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0E6DC-40B1-72F7-B063-1B14D1E55CB7}"/>
              </a:ext>
            </a:extLst>
          </p:cNvPr>
          <p:cNvSpPr txBox="1"/>
          <p:nvPr/>
        </p:nvSpPr>
        <p:spPr>
          <a:xfrm>
            <a:off x="480165" y="814192"/>
            <a:ext cx="596865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Styling &amp; Usability</a:t>
            </a:r>
            <a:endParaRPr lang="en-US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Add visual elements to make information easy to read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Use colors, fonts, and icons/emojis for clarity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Layout options: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Cards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Sections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tables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Example: 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🌡 for temperature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🌬 for wind 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🌅 for sunrise</a:t>
            </a:r>
            <a:endParaRPr lang="en-US" sz="1600" dirty="0">
              <a:latin typeface="Arial"/>
              <a:cs typeface="Arial"/>
            </a:endParaRPr>
          </a:p>
          <a:p>
            <a:endParaRPr lang="en-US" dirty="0">
              <a:latin typeface="Century Schoolbook" panose="020406040505050203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838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View</vt:lpstr>
      <vt:lpstr>Weather App with Python &amp; Flask</vt:lpstr>
      <vt:lpstr>Weather App with Python &amp; Flask</vt:lpstr>
      <vt:lpstr>Weather App with Python &amp; Flask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224</cp:revision>
  <dcterms:created xsi:type="dcterms:W3CDTF">2025-08-28T07:50:38Z</dcterms:created>
  <dcterms:modified xsi:type="dcterms:W3CDTF">2025-09-02T09:08:56Z</dcterms:modified>
</cp:coreProperties>
</file>