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D8F87-7C68-77B1-7F7D-0A1371D20091}" v="272" dt="2025-08-19T09:32:51.571"/>
    <p1510:client id="{DE5BD3ED-F1A9-F4AD-885D-871A27DD6D83}" v="768" dt="2025-08-20T10:56:5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491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9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4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C128A-2BD0-C3FC-5B93-3391EF94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DF6-987C-DEF9-2B9B-122898E77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47"/>
            <a:ext cx="9398000" cy="6497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/>
                <a:cs typeface="Arial"/>
              </a:rPr>
              <a:t>Creating a password generator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F78FA-37FD-D09B-20F0-A07A7D2D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9723"/>
            <a:ext cx="9144000" cy="3808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 this assignment you will learn about the following elements of Python</a:t>
            </a:r>
            <a:endParaRPr lang="en-US" sz="1800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4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Imports – using external modules (random, string)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Variables – storing and updating values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Strings – letters, digits, punctuation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Booleans – True/False values to track conditions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Conditionals – if / </a:t>
            </a:r>
            <a:r>
              <a:rPr lang="en-US" sz="1600" spc="1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elif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/ else statements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Loops – while loops to repeat until criteria are met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Functions – defining, calling, and returning values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Randomness – </a:t>
            </a:r>
            <a:r>
              <a:rPr lang="en-US" sz="1600" spc="1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random.choice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() to pick characters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Output – print() to display the result</a:t>
            </a:r>
            <a:endParaRPr lang="en-US" sz="1600" spc="1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6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58FCE-4C4B-8EA8-7E44-53E65470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03A3-D91F-2588-6C12-9368F0D0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47"/>
            <a:ext cx="9398000" cy="6497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/>
                <a:cs typeface="Arial"/>
              </a:rPr>
              <a:t>Creating a password generator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83BA-8D6F-12E0-E8FD-EAF6960B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9723"/>
            <a:ext cx="7901835" cy="157426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Imports 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Python allows you to bring in external libraries using the 'import' keyword</a:t>
            </a:r>
            <a:endParaRPr lang="en-US" sz="1600" spc="10" dirty="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Imports used: 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1200150" lvl="2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Random for randomness 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1200150" lvl="2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String for predefined sets of characters like letters, digits, and punctuation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1257300" lvl="2" indent="-342900" algn="l">
              <a:buFont typeface="Arial" pitchFamily="18" charset="2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8C382-BCA4-9EB1-4004-0F98603CDDDD}"/>
              </a:ext>
            </a:extLst>
          </p:cNvPr>
          <p:cNvSpPr txBox="1"/>
          <p:nvPr/>
        </p:nvSpPr>
        <p:spPr>
          <a:xfrm>
            <a:off x="1523999" y="3027123"/>
            <a:ext cx="969514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Arial"/>
                <a:ea typeface="+mn-lt"/>
                <a:cs typeface="+mn-lt"/>
              </a:rPr>
              <a:t>Variables</a:t>
            </a:r>
            <a:endParaRPr lang="en-US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Variables store information that your program can use and change later for example:</a:t>
            </a:r>
            <a:endParaRPr lang="en-US" sz="160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'</a:t>
            </a:r>
            <a:r>
              <a:rPr lang="en-GB" sz="1600" err="1">
                <a:latin typeface="Arial"/>
                <a:ea typeface="+mn-lt"/>
                <a:cs typeface="+mn-lt"/>
              </a:rPr>
              <a:t>pwd</a:t>
            </a:r>
            <a:r>
              <a:rPr lang="en-GB" sz="1600" dirty="0">
                <a:latin typeface="Arial"/>
                <a:ea typeface="+mn-lt"/>
                <a:cs typeface="+mn-lt"/>
              </a:rPr>
              <a:t>' stores the password as it is built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'</a:t>
            </a:r>
            <a:r>
              <a:rPr lang="en-GB" sz="1600" err="1">
                <a:latin typeface="Arial"/>
                <a:ea typeface="+mn-lt"/>
                <a:cs typeface="+mn-lt"/>
              </a:rPr>
              <a:t>has_number</a:t>
            </a:r>
            <a:r>
              <a:rPr lang="en-GB" sz="1600" dirty="0">
                <a:latin typeface="Arial"/>
                <a:ea typeface="+mn-lt"/>
                <a:cs typeface="+mn-lt"/>
              </a:rPr>
              <a:t>' is a </a:t>
            </a:r>
            <a:r>
              <a:rPr lang="en-GB" sz="1600" err="1">
                <a:latin typeface="Arial"/>
                <a:ea typeface="+mn-lt"/>
                <a:cs typeface="+mn-lt"/>
              </a:rPr>
              <a:t>boolean</a:t>
            </a:r>
            <a:r>
              <a:rPr lang="en-GB" sz="1600" dirty="0">
                <a:latin typeface="Arial"/>
                <a:ea typeface="+mn-lt"/>
                <a:cs typeface="+mn-lt"/>
              </a:rPr>
              <a:t> flag that tracks whether the password includes a digit yet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84AD2-C1DA-5107-496C-FBAF6C3AD241}"/>
              </a:ext>
            </a:extLst>
          </p:cNvPr>
          <p:cNvSpPr txBox="1"/>
          <p:nvPr/>
        </p:nvSpPr>
        <p:spPr>
          <a:xfrm>
            <a:off x="1523999" y="4133589"/>
            <a:ext cx="939243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Strings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Strings are sequences of characters like letters, numbers, or symbols</a:t>
            </a:r>
            <a:endParaRPr lang="en-US" sz="1600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Strings are used for the following:</a:t>
            </a:r>
            <a:endParaRPr lang="en-US" sz="1600" dirty="0"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'</a:t>
            </a:r>
            <a:r>
              <a:rPr lang="en-GB" sz="1600" err="1">
                <a:ea typeface="+mn-lt"/>
                <a:cs typeface="+mn-lt"/>
              </a:rPr>
              <a:t>string.ascii_letters</a:t>
            </a:r>
            <a:r>
              <a:rPr lang="en-GB" sz="1600" dirty="0">
                <a:ea typeface="+mn-lt"/>
                <a:cs typeface="+mn-lt"/>
              </a:rPr>
              <a:t>' for all letters</a:t>
            </a:r>
            <a:endParaRPr lang="en-US" sz="1600" dirty="0"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'</a:t>
            </a:r>
            <a:r>
              <a:rPr lang="en-GB" sz="1600" err="1">
                <a:ea typeface="+mn-lt"/>
                <a:cs typeface="+mn-lt"/>
              </a:rPr>
              <a:t>string.digits</a:t>
            </a:r>
            <a:r>
              <a:rPr lang="en-GB" sz="1600" dirty="0">
                <a:ea typeface="+mn-lt"/>
                <a:cs typeface="+mn-lt"/>
              </a:rPr>
              <a:t>' for numbers</a:t>
            </a:r>
            <a:endParaRPr lang="en-US" sz="1600" dirty="0"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'</a:t>
            </a:r>
            <a:r>
              <a:rPr lang="en-GB" sz="1600" err="1">
                <a:ea typeface="+mn-lt"/>
                <a:cs typeface="+mn-lt"/>
              </a:rPr>
              <a:t>string.punctuation</a:t>
            </a:r>
            <a:r>
              <a:rPr lang="en-GB" sz="1600" dirty="0">
                <a:ea typeface="+mn-lt"/>
                <a:cs typeface="+mn-lt"/>
              </a:rPr>
              <a:t>' for special symbols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64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047"/>
            <a:ext cx="9398000" cy="6497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/>
                <a:cs typeface="Arial"/>
              </a:rPr>
              <a:t>Creating a password generator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723"/>
            <a:ext cx="10448793" cy="1469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Booleans</a:t>
            </a:r>
            <a:endParaRPr lang="en-US" sz="1800" dirty="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Booleans are True/False values</a:t>
            </a:r>
            <a:endParaRPr lang="en-US" sz="1600" spc="10" dirty="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They are useful for tracking conditions</a:t>
            </a:r>
            <a:endParaRPr lang="en-US" sz="1600" spc="1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 this project, '</a:t>
            </a:r>
            <a:r>
              <a:rPr lang="en-US" sz="1600" spc="1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has_number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' and '</a:t>
            </a:r>
            <a:r>
              <a:rPr lang="en-US" sz="1600" spc="1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has_special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' are </a:t>
            </a:r>
            <a:r>
              <a:rPr lang="en-US" sz="1600" spc="1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booleans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that ensure the password meets the rules</a:t>
            </a:r>
            <a:endParaRPr lang="en-US" sz="1600" spc="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16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904FE-A66C-A6E7-D7C7-2931F9C3C4FE}"/>
              </a:ext>
            </a:extLst>
          </p:cNvPr>
          <p:cNvSpPr txBox="1"/>
          <p:nvPr/>
        </p:nvSpPr>
        <p:spPr>
          <a:xfrm>
            <a:off x="1524000" y="2880986"/>
            <a:ext cx="914191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Arial"/>
                <a:ea typeface="+mn-lt"/>
                <a:cs typeface="+mn-lt"/>
              </a:rPr>
              <a:t>Conditionals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Conditionals (if/</a:t>
            </a:r>
            <a:r>
              <a:rPr lang="en-GB" sz="1600" err="1">
                <a:latin typeface="Arial"/>
                <a:ea typeface="+mn-lt"/>
                <a:cs typeface="+mn-lt"/>
              </a:rPr>
              <a:t>elif</a:t>
            </a:r>
            <a:r>
              <a:rPr lang="en-GB" sz="1600" dirty="0">
                <a:latin typeface="Arial"/>
                <a:ea typeface="+mn-lt"/>
                <a:cs typeface="+mn-lt"/>
              </a:rPr>
              <a:t>/else) let your program make decisions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For example, if the new character is a digit, we set '</a:t>
            </a:r>
            <a:r>
              <a:rPr lang="en-GB" sz="1600" err="1">
                <a:latin typeface="Arial"/>
                <a:ea typeface="+mn-lt"/>
                <a:cs typeface="+mn-lt"/>
              </a:rPr>
              <a:t>has_number</a:t>
            </a:r>
            <a:r>
              <a:rPr lang="en-GB" sz="1600" dirty="0">
                <a:latin typeface="Arial"/>
                <a:ea typeface="+mn-lt"/>
                <a:cs typeface="+mn-lt"/>
              </a:rPr>
              <a:t>' to True 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This helps check if the generated password meets the requirements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0E43F-6D06-E520-C3DB-53D3AB8FBB84}"/>
              </a:ext>
            </a:extLst>
          </p:cNvPr>
          <p:cNvSpPr txBox="1"/>
          <p:nvPr/>
        </p:nvSpPr>
        <p:spPr>
          <a:xfrm>
            <a:off x="1523999" y="4029205"/>
            <a:ext cx="992478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Arial"/>
                <a:ea typeface="+mn-lt"/>
                <a:cs typeface="+mn-lt"/>
              </a:rPr>
              <a:t>Loops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Loops let you repeat actions until a condition is satisfied</a:t>
            </a:r>
            <a:endParaRPr lang="en-US" sz="160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Use a 'while' loop to keep adding characters until the password is long enough and meets all criteria</a:t>
            </a: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9B82-ECFF-99E0-0E6A-C16E00F54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2569-C0E6-341F-3E4D-496B75E2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47"/>
            <a:ext cx="9398000" cy="6497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/>
                <a:cs typeface="Arial"/>
              </a:rPr>
              <a:t>Creating a password generator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36DA-3622-50C4-50B6-9289ACF5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9723"/>
            <a:ext cx="9144000" cy="1396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Functions</a:t>
            </a:r>
            <a:endParaRPr lang="en-US" sz="180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Functions let you group code into reusable blocks</a:t>
            </a:r>
            <a:endParaRPr lang="en-US" sz="1600" spc="10" dirty="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The function '</a:t>
            </a:r>
            <a:r>
              <a:rPr lang="en-US" sz="16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generate_password</a:t>
            </a:r>
            <a:r>
              <a:rPr lang="en-US" sz="16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()' accepts parameters such as minimum length and whether to include numbers or special characters, it returns the generated password</a:t>
            </a:r>
            <a:endParaRPr lang="en-US" sz="16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F0E52-9377-B325-57CE-B37279A733BE}"/>
              </a:ext>
            </a:extLst>
          </p:cNvPr>
          <p:cNvSpPr txBox="1"/>
          <p:nvPr/>
        </p:nvSpPr>
        <p:spPr>
          <a:xfrm>
            <a:off x="1450932" y="2849670"/>
            <a:ext cx="94655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Arial"/>
                <a:ea typeface="+mn-lt"/>
                <a:cs typeface="+mn-lt"/>
              </a:rPr>
              <a:t>Randomness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Randomness is introduced with '</a:t>
            </a:r>
            <a:r>
              <a:rPr lang="en-GB" sz="1600" dirty="0" err="1">
                <a:latin typeface="Arial"/>
                <a:ea typeface="+mn-lt"/>
                <a:cs typeface="+mn-lt"/>
              </a:rPr>
              <a:t>random.choice</a:t>
            </a:r>
            <a:r>
              <a:rPr lang="en-GB" sz="1600" dirty="0">
                <a:latin typeface="Arial"/>
                <a:ea typeface="+mn-lt"/>
                <a:cs typeface="+mn-lt"/>
              </a:rPr>
              <a:t>()', which picks a random item from a sequence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This ensures each character in the password is unpredictable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F110-666A-80B2-0840-E2F01C4D3433}"/>
              </a:ext>
            </a:extLst>
          </p:cNvPr>
          <p:cNvSpPr txBox="1"/>
          <p:nvPr/>
        </p:nvSpPr>
        <p:spPr>
          <a:xfrm>
            <a:off x="1450931" y="3716054"/>
            <a:ext cx="92149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Arial"/>
                <a:ea typeface="+mn-lt"/>
                <a:cs typeface="+mn-lt"/>
              </a:rPr>
              <a:t>Output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Output is how your program communicates results to the user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 dirty="0">
                <a:latin typeface="Arial"/>
                <a:ea typeface="+mn-lt"/>
                <a:cs typeface="+mn-lt"/>
              </a:rPr>
              <a:t>Use 'print()' to display the final password that was generated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4437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View</vt:lpstr>
      <vt:lpstr>Creating a password generator using Python</vt:lpstr>
      <vt:lpstr>Creating a password generator using Python</vt:lpstr>
      <vt:lpstr>Creating a password generator using Python</vt:lpstr>
      <vt:lpstr>Creating a password generator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331</cp:revision>
  <dcterms:created xsi:type="dcterms:W3CDTF">2025-08-19T08:56:48Z</dcterms:created>
  <dcterms:modified xsi:type="dcterms:W3CDTF">2025-08-21T07:39:25Z</dcterms:modified>
</cp:coreProperties>
</file>