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8" r:id="rId3"/>
    <p:sldId id="257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CC9CEFF-9CA6-804C-243F-E2CA727C43F6}" v="1009" dt="2025-09-02T11:09:59.2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6" d="100"/>
          <a:sy n="86" d="100"/>
        </p:scale>
        <p:origin x="96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microsoft.com/office/2015/10/relationships/revisionInfo" Target="revisionInfo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9E016143-E03C-4CFD-AFDC-14E5BDEA754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6329897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33E54A-A8CA-48C1-9504-691B58049D2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632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F6C806-BBF7-471C-9527-881CE226669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98678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C94063-DF36-4330-A365-08DA1FA5B7D6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59053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08A7C6C-0F39-4D70-8E8D-FE5B9C95FA73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6836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CFA4AC-08CC-42CE-BD01-C191750A04EC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3287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7A723-92A7-435B-B681-F25B092FEFEB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44588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170639-886C-4FCF-9EAB-ABB5DA3F3F4A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09166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230651-31F4-45D2-98AE-A2108F41BC07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2489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53789A-C914-4DB1-8815-80B5EC7335C5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8042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blipFill>
            <a:blip r:embed="rId2"/>
            <a:stretch>
              <a:fillRect/>
            </a:stretch>
          </a:blip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6440AA-91A0-436F-8FDB-C0F939DCAE21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935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0E59FD0C-5451-4CA0-86AF-E70AE3279989}" type="datetimeFigureOut">
              <a:rPr lang="en-US" dirty="0"/>
              <a:t>9/9/2025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49267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83762"/>
            <a:ext cx="9418320" cy="684990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Data Management with Python &amp;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5CF166-A5B8-8BEA-9E37-EA5ACCB88E7F}"/>
              </a:ext>
            </a:extLst>
          </p:cNvPr>
          <p:cNvSpPr txBox="1"/>
          <p:nvPr/>
        </p:nvSpPr>
        <p:spPr>
          <a:xfrm>
            <a:off x="1265386" y="1349400"/>
            <a:ext cx="4990618" cy="5139869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Why Use Python for Data?</a:t>
            </a:r>
            <a:endParaRPr lang="en-US">
              <a:latin typeface="Arial"/>
              <a:cs typeface="Arial"/>
            </a:endParaRP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Companies store large amounts of employee data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Need to clean, filter, and sort quickly</a:t>
            </a:r>
          </a:p>
          <a:p>
            <a:pPr marL="285750" indent="-285750">
              <a:buFont typeface="Arial,Sans-Serif"/>
              <a:buChar char="•"/>
            </a:pPr>
            <a:r>
              <a:rPr lang="en-US" sz="1600" dirty="0">
                <a:latin typeface="Arial"/>
                <a:cs typeface="Arial"/>
              </a:rPr>
              <a:t>Python + pandas = powerful Excel automation</a:t>
            </a:r>
          </a:p>
          <a:p>
            <a:pPr marL="285750" indent="-285750">
              <a:buFont typeface="Arial,Sans-Serif"/>
              <a:buChar char="•"/>
            </a:pPr>
            <a:endParaRPr lang="en-US" sz="1600" dirty="0">
              <a:latin typeface="Arial"/>
              <a:cs typeface="Arial"/>
            </a:endParaRPr>
          </a:p>
          <a:p>
            <a:r>
              <a:rPr lang="en-US" b="1" dirty="0">
                <a:latin typeface="Arial"/>
                <a:ea typeface="+mn-lt"/>
                <a:cs typeface="+mn-lt"/>
              </a:rPr>
              <a:t>Pandas &amp; </a:t>
            </a:r>
            <a:r>
              <a:rPr lang="en-US" b="1" err="1">
                <a:latin typeface="Arial"/>
                <a:ea typeface="+mn-lt"/>
                <a:cs typeface="+mn-lt"/>
              </a:rPr>
              <a:t>openpyxl</a:t>
            </a:r>
            <a:endParaRPr lang="en-US" b="1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pandas → work with data tables (</a:t>
            </a:r>
            <a:r>
              <a:rPr lang="en-US" sz="1600" err="1">
                <a:latin typeface="Arial"/>
                <a:ea typeface="+mn-lt"/>
                <a:cs typeface="+mn-lt"/>
              </a:rPr>
              <a:t>DataFrames</a:t>
            </a:r>
            <a:r>
              <a:rPr lang="en-US" sz="1600" dirty="0">
                <a:latin typeface="Arial"/>
                <a:ea typeface="+mn-lt"/>
                <a:cs typeface="+mn-lt"/>
              </a:rPr>
              <a:t>)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 err="1">
                <a:latin typeface="Arial"/>
                <a:ea typeface="+mn-lt"/>
                <a:cs typeface="+mn-lt"/>
              </a:rPr>
              <a:t>openpyxl</a:t>
            </a:r>
            <a:r>
              <a:rPr lang="en-US" sz="1600" dirty="0">
                <a:latin typeface="Arial"/>
                <a:ea typeface="+mn-lt"/>
                <a:cs typeface="+mn-lt"/>
              </a:rPr>
              <a:t> → read &amp; write Excel files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Install → pip install pandas </a:t>
            </a:r>
            <a:r>
              <a:rPr lang="en-US" sz="1600" err="1">
                <a:latin typeface="Arial"/>
                <a:ea typeface="+mn-lt"/>
                <a:cs typeface="+mn-lt"/>
              </a:rPr>
              <a:t>openpyxl</a:t>
            </a:r>
            <a:endParaRPr lang="en-US" sz="1600" err="1">
              <a:latin typeface="Arial"/>
            </a:endParaRPr>
          </a:p>
          <a:p>
            <a:endParaRPr lang="en-US" sz="1600" dirty="0">
              <a:latin typeface="Arial"/>
              <a:ea typeface="+mn-lt"/>
              <a:cs typeface="+mn-lt"/>
            </a:endParaRPr>
          </a:p>
          <a:p>
            <a:r>
              <a:rPr lang="en-US" b="1" err="1">
                <a:latin typeface="Arial"/>
                <a:ea typeface="+mn-lt"/>
                <a:cs typeface="+mn-lt"/>
              </a:rPr>
              <a:t>DataFrames</a:t>
            </a:r>
            <a:endParaRPr lang="en-US" b="1">
              <a:latin typeface="Arial"/>
              <a:ea typeface="+mn-lt"/>
              <a:cs typeface="+mn-lt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Like an Excel table inside Python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Rows = employees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Columns = ID, Name, Age, Salary, etc.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Key functions: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err="1">
                <a:latin typeface="Arial"/>
                <a:ea typeface="+mn-lt"/>
                <a:cs typeface="+mn-lt"/>
              </a:rPr>
              <a:t>read_excel</a:t>
            </a:r>
            <a:r>
              <a:rPr lang="en-US" sz="1600" dirty="0">
                <a:latin typeface="Arial"/>
                <a:ea typeface="+mn-lt"/>
                <a:cs typeface="+mn-lt"/>
              </a:rPr>
              <a:t>()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err="1">
                <a:latin typeface="Arial"/>
                <a:ea typeface="+mn-lt"/>
                <a:cs typeface="+mn-lt"/>
              </a:rPr>
              <a:t>to_excel</a:t>
            </a:r>
            <a:r>
              <a:rPr lang="en-US" sz="1600" dirty="0">
                <a:latin typeface="Arial"/>
                <a:ea typeface="+mn-lt"/>
                <a:cs typeface="+mn-lt"/>
              </a:rPr>
              <a:t>()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err="1">
                <a:latin typeface="Arial"/>
                <a:ea typeface="+mn-lt"/>
                <a:cs typeface="+mn-lt"/>
              </a:rPr>
              <a:t>sort_values</a:t>
            </a:r>
            <a:r>
              <a:rPr lang="en-US" sz="1600" dirty="0">
                <a:latin typeface="Arial"/>
                <a:ea typeface="+mn-lt"/>
                <a:cs typeface="+mn-lt"/>
              </a:rPr>
              <a:t>()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Courier New"/>
              <a:buChar char="o"/>
            </a:pPr>
            <a:r>
              <a:rPr lang="en-US" sz="1600" dirty="0">
                <a:latin typeface="Arial"/>
                <a:ea typeface="+mn-lt"/>
                <a:cs typeface="+mn-lt"/>
              </a:rPr>
              <a:t>Filtering with conditions</a:t>
            </a:r>
            <a:endParaRPr lang="en-US" sz="1600" dirty="0">
              <a:latin typeface="Century Schoolbook" panose="02040604050505020304"/>
            </a:endParaRPr>
          </a:p>
          <a:p>
            <a:endParaRPr lang="en-US" b="1" dirty="0">
              <a:latin typeface="Arial"/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98572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5D560A-5D4F-FB08-9643-2FECAB6FC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22459-2523-5DED-C50E-1F9948F53A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83762"/>
            <a:ext cx="9418320" cy="684990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Data Management with Python &amp; Pandas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AB96837-98DE-F219-FCC9-41879E6FC892}"/>
              </a:ext>
            </a:extLst>
          </p:cNvPr>
          <p:cNvSpPr txBox="1"/>
          <p:nvPr/>
        </p:nvSpPr>
        <p:spPr>
          <a:xfrm>
            <a:off x="1265386" y="1349400"/>
            <a:ext cx="6444059" cy="412420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err="1">
                <a:latin typeface="Arial"/>
                <a:cs typeface="Arial"/>
              </a:rPr>
              <a:t>DataFrames</a:t>
            </a:r>
            <a:endParaRPr lang="en-US" err="1">
              <a:latin typeface="Arial"/>
              <a:cs typeface="Arial"/>
            </a:endParaRPr>
          </a:p>
          <a:p>
            <a:endParaRPr lang="en-US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Arial"/>
                <a:cs typeface="Arial"/>
              </a:rPr>
              <a:t>read_excel</a:t>
            </a:r>
            <a:r>
              <a:rPr lang="en-US" sz="1600" b="1" dirty="0">
                <a:latin typeface="Arial"/>
                <a:cs typeface="Arial"/>
              </a:rPr>
              <a:t>() – Import data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Reads data from an Excel file into a </a:t>
            </a:r>
            <a:r>
              <a:rPr lang="en-US" sz="1600" err="1">
                <a:latin typeface="Arial"/>
                <a:cs typeface="Arial"/>
              </a:rPr>
              <a:t>DataFram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Similar to opening an Excel file in Python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Arial"/>
                <a:cs typeface="Arial"/>
              </a:rPr>
              <a:t>to_excel</a:t>
            </a:r>
            <a:r>
              <a:rPr lang="en-US" sz="1600" b="1" dirty="0">
                <a:latin typeface="Arial"/>
                <a:cs typeface="Arial"/>
              </a:rPr>
              <a:t>() – Export data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Saves a </a:t>
            </a:r>
            <a:r>
              <a:rPr lang="en-US" sz="1600" err="1">
                <a:latin typeface="Arial"/>
                <a:cs typeface="Arial"/>
              </a:rPr>
              <a:t>DataFrame</a:t>
            </a:r>
            <a:r>
              <a:rPr lang="en-US" sz="1600" dirty="0">
                <a:latin typeface="Arial"/>
                <a:cs typeface="Arial"/>
              </a:rPr>
              <a:t> back into an Excel file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Lets you create clean, reusable Excel reports</a:t>
            </a:r>
          </a:p>
          <a:p>
            <a:pPr marL="285750" indent="-285750"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err="1">
                <a:latin typeface="Arial"/>
                <a:cs typeface="Arial"/>
              </a:rPr>
              <a:t>sort_values</a:t>
            </a:r>
            <a:r>
              <a:rPr lang="en-US" sz="1600" b="1" dirty="0">
                <a:latin typeface="Arial"/>
                <a:cs typeface="Arial"/>
              </a:rPr>
              <a:t>() – Sort rows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Sorts the </a:t>
            </a:r>
            <a:r>
              <a:rPr lang="en-US" sz="1600" err="1">
                <a:latin typeface="Arial"/>
                <a:cs typeface="Arial"/>
              </a:rPr>
              <a:t>DataFrame</a:t>
            </a:r>
            <a:r>
              <a:rPr lang="en-US" sz="1600" dirty="0">
                <a:latin typeface="Arial"/>
                <a:cs typeface="Arial"/>
              </a:rPr>
              <a:t> by one or more columns</a:t>
            </a: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b="1" dirty="0">
                <a:latin typeface="Arial"/>
                <a:cs typeface="Arial"/>
              </a:rPr>
              <a:t>Filtering with conditions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Selects only rows that meet certain criteria</a:t>
            </a:r>
          </a:p>
          <a:p>
            <a:pPr algn="l"/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668031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C00D5C-D2B5-EF4C-2A03-8CF7B612EA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2DE61-9097-FB0A-9689-F702143730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1872" y="83762"/>
            <a:ext cx="9418320" cy="684990"/>
          </a:xfrm>
        </p:spPr>
        <p:txBody>
          <a:bodyPr/>
          <a:lstStyle/>
          <a:p>
            <a:r>
              <a:rPr lang="en-US" sz="4000" dirty="0">
                <a:latin typeface="Arial"/>
                <a:cs typeface="Arial"/>
              </a:rPr>
              <a:t>Data Management with Python &amp; Pandas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946A8D-7299-F1EA-FA1E-B478DBEB6719}"/>
              </a:ext>
            </a:extLst>
          </p:cNvPr>
          <p:cNvSpPr txBox="1"/>
          <p:nvPr/>
        </p:nvSpPr>
        <p:spPr>
          <a:xfrm>
            <a:off x="1259515" y="1351358"/>
            <a:ext cx="6755755" cy="36009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 dirty="0">
                <a:latin typeface="Arial"/>
                <a:cs typeface="Arial"/>
              </a:rPr>
              <a:t>Cleaning, Sorting &amp; Filtering</a:t>
            </a:r>
            <a:endParaRPr lang="en-US" b="1">
              <a:latin typeface="Arial"/>
              <a:cs typeface="Arial"/>
            </a:endParaRPr>
          </a:p>
          <a:p>
            <a:endParaRPr lang="en-US" b="1" dirty="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Cleaning: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latin typeface="Arial"/>
                <a:cs typeface="Arial"/>
              </a:rPr>
              <a:t>dropna</a:t>
            </a:r>
            <a:r>
              <a:rPr lang="en-US" sz="1600" dirty="0">
                <a:latin typeface="Arial"/>
                <a:cs typeface="Arial"/>
              </a:rPr>
              <a:t>()</a:t>
            </a:r>
            <a:r>
              <a:rPr lang="en-US" sz="1600" dirty="0">
                <a:latin typeface="Arial"/>
                <a:ea typeface="+mn-lt"/>
                <a:cs typeface="+mn-lt"/>
              </a:rPr>
              <a:t> → removes empty rows or missing values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latin typeface="Arial"/>
                <a:cs typeface="Arial"/>
              </a:rPr>
              <a:t>to_numeric</a:t>
            </a:r>
            <a:r>
              <a:rPr lang="en-US" sz="1600" dirty="0">
                <a:latin typeface="Arial"/>
                <a:cs typeface="Arial"/>
              </a:rPr>
              <a:t>()</a:t>
            </a:r>
            <a:r>
              <a:rPr lang="en-US" sz="1600" dirty="0">
                <a:latin typeface="Arial"/>
                <a:ea typeface="+mn-lt"/>
                <a:cs typeface="+mn-lt"/>
              </a:rPr>
              <a:t> → converts text to numbers (e.g. "3000" → 3000)</a:t>
            </a:r>
            <a:endParaRPr lang="en-US" sz="160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err="1">
                <a:latin typeface="Arial"/>
                <a:cs typeface="Arial"/>
              </a:rPr>
              <a:t>str.strip</a:t>
            </a:r>
            <a:r>
              <a:rPr lang="en-US" sz="1600" dirty="0">
                <a:latin typeface="Arial"/>
                <a:cs typeface="Arial"/>
              </a:rPr>
              <a:t>()</a:t>
            </a:r>
            <a:r>
              <a:rPr lang="en-US" sz="1600" dirty="0">
                <a:latin typeface="Arial"/>
                <a:ea typeface="+mn-lt"/>
                <a:cs typeface="+mn-lt"/>
              </a:rPr>
              <a:t> → removes spaces from column names or text</a:t>
            </a:r>
            <a:endParaRPr lang="en-US" sz="1600">
              <a:latin typeface="Arial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Sorting: 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Sort rows by a column (e.g. Age)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Sort rows in a ascending order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Sort</a:t>
            </a:r>
            <a:r>
              <a:rPr lang="en-US" sz="1600" dirty="0">
                <a:latin typeface="Arial"/>
                <a:ea typeface="+mn-lt"/>
                <a:cs typeface="+mn-lt"/>
              </a:rPr>
              <a:t> by multiple columns</a:t>
            </a:r>
            <a:endParaRPr lang="en-US" sz="1600" dirty="0">
              <a:latin typeface="Arial"/>
              <a:ea typeface="+mn-lt"/>
              <a:cs typeface="Arial"/>
            </a:endParaRPr>
          </a:p>
          <a:p>
            <a:pPr marL="285750" indent="-285750">
              <a:buFont typeface="Arial"/>
              <a:buChar char="•"/>
            </a:pPr>
            <a:r>
              <a:rPr lang="en-US" sz="1600" dirty="0">
                <a:latin typeface="Arial"/>
                <a:cs typeface="Arial"/>
              </a:rPr>
              <a:t>Filtering:</a:t>
            </a: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Select rows where condition is true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r>
              <a:rPr lang="en-US" sz="1600" dirty="0">
                <a:latin typeface="Arial"/>
                <a:ea typeface="+mn-lt"/>
                <a:cs typeface="+mn-lt"/>
              </a:rPr>
              <a:t>Combine conditions with </a:t>
            </a:r>
            <a:r>
              <a:rPr lang="en-US" sz="1600" b="1" dirty="0">
                <a:latin typeface="Arial"/>
                <a:ea typeface="+mn-lt"/>
                <a:cs typeface="+mn-lt"/>
              </a:rPr>
              <a:t>AND (</a:t>
            </a:r>
            <a:r>
              <a:rPr lang="en-US" sz="1600" b="1" dirty="0">
                <a:latin typeface="Arial"/>
                <a:cs typeface="Arial"/>
              </a:rPr>
              <a:t>&amp;</a:t>
            </a:r>
            <a:r>
              <a:rPr lang="en-US" sz="1600" b="1" dirty="0">
                <a:latin typeface="Arial"/>
                <a:ea typeface="+mn-lt"/>
                <a:cs typeface="+mn-lt"/>
              </a:rPr>
              <a:t>)</a:t>
            </a:r>
            <a:r>
              <a:rPr lang="en-US" sz="1600" dirty="0">
                <a:latin typeface="Arial"/>
                <a:ea typeface="+mn-lt"/>
                <a:cs typeface="+mn-lt"/>
              </a:rPr>
              <a:t> and </a:t>
            </a:r>
            <a:r>
              <a:rPr lang="en-US" sz="1600" b="1" dirty="0">
                <a:latin typeface="Arial"/>
                <a:ea typeface="+mn-lt"/>
                <a:cs typeface="+mn-lt"/>
              </a:rPr>
              <a:t>OR (</a:t>
            </a:r>
            <a:r>
              <a:rPr lang="en-US" sz="1600" b="1" dirty="0">
                <a:latin typeface="Arial"/>
                <a:cs typeface="Arial"/>
              </a:rPr>
              <a:t>|</a:t>
            </a:r>
            <a:r>
              <a:rPr lang="en-US" sz="1600" b="1" dirty="0">
                <a:latin typeface="Arial"/>
                <a:ea typeface="+mn-lt"/>
                <a:cs typeface="+mn-lt"/>
              </a:rPr>
              <a:t>)</a:t>
            </a:r>
            <a:endParaRPr lang="en-US" sz="1600" dirty="0">
              <a:latin typeface="Arial"/>
              <a:cs typeface="Arial"/>
            </a:endParaRPr>
          </a:p>
          <a:p>
            <a:pPr marL="742950" lvl="1" indent="-285750">
              <a:buFont typeface="Arial"/>
              <a:buChar char="•"/>
            </a:pPr>
            <a:endParaRPr lang="en-US" sz="1600" dirty="0"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64915222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Office PowerPoint</Application>
  <PresentationFormat>Widescreen</PresentationFormat>
  <Paragraphs>0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View</vt:lpstr>
      <vt:lpstr>Data Management with Python &amp; Pandas</vt:lpstr>
      <vt:lpstr>Data Management with Python &amp; Pandas</vt:lpstr>
      <vt:lpstr>Data Management with Python &amp; Pandas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219</cp:revision>
  <dcterms:created xsi:type="dcterms:W3CDTF">2025-09-02T10:22:11Z</dcterms:created>
  <dcterms:modified xsi:type="dcterms:W3CDTF">2025-09-09T07:44:01Z</dcterms:modified>
</cp:coreProperties>
</file>