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Instrument Sans Medium"/>
      <p:regular r:id="rId12"/>
    </p:embeddedFon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strument Sans Medium"/>
      <p:regular r:id="rId15"/>
    </p:embeddedFont>
    <p:embeddedFont>
      <p:font typeface="Open Sans"/>
      <p:regular r:id="rId16"/>
    </p:embeddedFont>
    <p:embeddedFont>
      <p:font typeface="Open Sans"/>
      <p:regular r:id="rId17"/>
    </p:embeddedFont>
    <p:embeddedFont>
      <p:font typeface="Open Sans"/>
      <p:regular r:id="rId18"/>
    </p:embeddedFont>
    <p:embeddedFont>
      <p:font typeface="Open Sans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Système Avancé de Détection d'Incendie et de Fumée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Cette présentation détaille notre système innovant de détection d'incendie et de fumée. Nous examinerons la feuille de route du projet et les livrables. Le tableau des révisions sera aussi présenté.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3C3838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8460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821561"/>
            <a:ext cx="187452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BFBFBF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par Mael Luit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965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Aperçu du Système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00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Feuille de route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491032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Présentation des étapes clés du développement.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00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10908983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Cartes des livrables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08983" y="3491032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Détail des composants du système.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6988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4698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Tableau des révisions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18922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Suivi des mises à jour et améliorations.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580727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Découvrez les points importants du système. Voyez son développement et ses composantes. Visualisez les mises à jour.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09157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812" y="2705100"/>
            <a:ext cx="4935855" cy="522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Feuille de Route du Projet</a:t>
            </a:r>
            <a:endParaRPr lang="en-US" sz="3250" dirty="0"/>
          </a:p>
        </p:txBody>
      </p:sp>
      <p:sp>
        <p:nvSpPr>
          <p:cNvPr id="4" name="Shape 1"/>
          <p:cNvSpPr/>
          <p:nvPr/>
        </p:nvSpPr>
        <p:spPr>
          <a:xfrm>
            <a:off x="7303770" y="3479006"/>
            <a:ext cx="22860" cy="3682722"/>
          </a:xfrm>
          <a:prstGeom prst="roundRect">
            <a:avLst>
              <a:gd name="adj" fmla="val 109798"/>
            </a:avLst>
          </a:prstGeom>
          <a:solidFill>
            <a:srgbClr val="575757"/>
          </a:solidFill>
          <a:ln/>
        </p:spPr>
      </p:sp>
      <p:sp>
        <p:nvSpPr>
          <p:cNvPr id="5" name="Shape 2"/>
          <p:cNvSpPr/>
          <p:nvPr/>
        </p:nvSpPr>
        <p:spPr>
          <a:xfrm>
            <a:off x="6647855" y="3844052"/>
            <a:ext cx="501968" cy="22860"/>
          </a:xfrm>
          <a:prstGeom prst="roundRect">
            <a:avLst>
              <a:gd name="adj" fmla="val 109798"/>
            </a:avLst>
          </a:prstGeom>
          <a:solidFill>
            <a:srgbClr val="575757"/>
          </a:solidFill>
          <a:ln/>
        </p:spPr>
      </p:sp>
      <p:sp>
        <p:nvSpPr>
          <p:cNvPr id="6" name="Shape 3"/>
          <p:cNvSpPr/>
          <p:nvPr/>
        </p:nvSpPr>
        <p:spPr>
          <a:xfrm>
            <a:off x="7126962" y="3667244"/>
            <a:ext cx="376476" cy="376476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7189708" y="3698617"/>
            <a:ext cx="250984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3972997" y="3646289"/>
            <a:ext cx="2505551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Chargement des modèles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80812" y="4008120"/>
            <a:ext cx="5697736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Intégration des modèles </a:t>
            </a:r>
            <a:pPr algn="r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feu.pt</a:t>
            </a:r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et </a:t>
            </a:r>
            <a:pPr algn="r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smoke.pt</a:t>
            </a:r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780812" y="4376142"/>
            <a:ext cx="5697736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État: </a:t>
            </a:r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Terminé</a:t>
            </a:r>
            <a:endParaRPr lang="en-US" sz="1300" dirty="0"/>
          </a:p>
        </p:txBody>
      </p:sp>
      <p:sp>
        <p:nvSpPr>
          <p:cNvPr id="11" name="Shape 8"/>
          <p:cNvSpPr/>
          <p:nvPr/>
        </p:nvSpPr>
        <p:spPr>
          <a:xfrm>
            <a:off x="7480578" y="4680585"/>
            <a:ext cx="501968" cy="22860"/>
          </a:xfrm>
          <a:prstGeom prst="roundRect">
            <a:avLst>
              <a:gd name="adj" fmla="val 109798"/>
            </a:avLst>
          </a:prstGeom>
          <a:solidFill>
            <a:srgbClr val="575757"/>
          </a:solidFill>
          <a:ln/>
        </p:spPr>
      </p:sp>
      <p:sp>
        <p:nvSpPr>
          <p:cNvPr id="12" name="Shape 9"/>
          <p:cNvSpPr/>
          <p:nvPr/>
        </p:nvSpPr>
        <p:spPr>
          <a:xfrm>
            <a:off x="7126962" y="4503777"/>
            <a:ext cx="376476" cy="376476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3" name="Text 10"/>
          <p:cNvSpPr/>
          <p:nvPr/>
        </p:nvSpPr>
        <p:spPr>
          <a:xfrm>
            <a:off x="7189708" y="4535150"/>
            <a:ext cx="250984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8151852" y="4482822"/>
            <a:ext cx="2091571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Interface utilisateur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8151852" y="4844653"/>
            <a:ext cx="5697736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Développement avec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Streamlit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et bouton caméra.</a:t>
            </a:r>
            <a:endParaRPr lang="en-US" sz="1300" dirty="0"/>
          </a:p>
        </p:txBody>
      </p:sp>
      <p:sp>
        <p:nvSpPr>
          <p:cNvPr id="16" name="Text 13"/>
          <p:cNvSpPr/>
          <p:nvPr/>
        </p:nvSpPr>
        <p:spPr>
          <a:xfrm>
            <a:off x="8151852" y="5212675"/>
            <a:ext cx="5697736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État: 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Terminé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6647855" y="5434013"/>
            <a:ext cx="501968" cy="22860"/>
          </a:xfrm>
          <a:prstGeom prst="roundRect">
            <a:avLst>
              <a:gd name="adj" fmla="val 109798"/>
            </a:avLst>
          </a:prstGeom>
          <a:solidFill>
            <a:srgbClr val="575757"/>
          </a:solidFill>
          <a:ln/>
        </p:spPr>
      </p:sp>
      <p:sp>
        <p:nvSpPr>
          <p:cNvPr id="18" name="Shape 15"/>
          <p:cNvSpPr/>
          <p:nvPr/>
        </p:nvSpPr>
        <p:spPr>
          <a:xfrm>
            <a:off x="7126962" y="5257205"/>
            <a:ext cx="376476" cy="376476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9" name="Text 16"/>
          <p:cNvSpPr/>
          <p:nvPr/>
        </p:nvSpPr>
        <p:spPr>
          <a:xfrm>
            <a:off x="7189708" y="5288578"/>
            <a:ext cx="250984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1950" dirty="0"/>
          </a:p>
        </p:txBody>
      </p:sp>
      <p:sp>
        <p:nvSpPr>
          <p:cNvPr id="20" name="Text 17"/>
          <p:cNvSpPr/>
          <p:nvPr/>
        </p:nvSpPr>
        <p:spPr>
          <a:xfrm>
            <a:off x="4386977" y="5236250"/>
            <a:ext cx="2091571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Détection en direct</a:t>
            </a:r>
            <a:endParaRPr lang="en-US" sz="1600" dirty="0"/>
          </a:p>
        </p:txBody>
      </p:sp>
      <p:sp>
        <p:nvSpPr>
          <p:cNvPr id="21" name="Text 18"/>
          <p:cNvSpPr/>
          <p:nvPr/>
        </p:nvSpPr>
        <p:spPr>
          <a:xfrm>
            <a:off x="780812" y="5598081"/>
            <a:ext cx="5697736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Utilisation de </a:t>
            </a:r>
            <a:pPr algn="r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YOLO</a:t>
            </a:r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pour l'analyse vidéo.</a:t>
            </a:r>
            <a:endParaRPr lang="en-US" sz="1300" dirty="0"/>
          </a:p>
        </p:txBody>
      </p:sp>
      <p:sp>
        <p:nvSpPr>
          <p:cNvPr id="22" name="Text 19"/>
          <p:cNvSpPr/>
          <p:nvPr/>
        </p:nvSpPr>
        <p:spPr>
          <a:xfrm>
            <a:off x="780812" y="5966103"/>
            <a:ext cx="5697736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État: </a:t>
            </a:r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✅</a:t>
            </a:r>
            <a:pPr algn="r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Terminé</a:t>
            </a:r>
            <a:endParaRPr lang="en-US" sz="1300" dirty="0"/>
          </a:p>
        </p:txBody>
      </p:sp>
      <p:sp>
        <p:nvSpPr>
          <p:cNvPr id="23" name="Shape 20"/>
          <p:cNvSpPr/>
          <p:nvPr/>
        </p:nvSpPr>
        <p:spPr>
          <a:xfrm>
            <a:off x="7480578" y="6187559"/>
            <a:ext cx="501968" cy="22860"/>
          </a:xfrm>
          <a:prstGeom prst="roundRect">
            <a:avLst>
              <a:gd name="adj" fmla="val 109798"/>
            </a:avLst>
          </a:prstGeom>
          <a:solidFill>
            <a:srgbClr val="575757"/>
          </a:solidFill>
          <a:ln/>
        </p:spPr>
      </p:sp>
      <p:sp>
        <p:nvSpPr>
          <p:cNvPr id="24" name="Shape 21"/>
          <p:cNvSpPr/>
          <p:nvPr/>
        </p:nvSpPr>
        <p:spPr>
          <a:xfrm>
            <a:off x="7126962" y="6010751"/>
            <a:ext cx="376476" cy="376476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25" name="Text 22"/>
          <p:cNvSpPr/>
          <p:nvPr/>
        </p:nvSpPr>
        <p:spPr>
          <a:xfrm>
            <a:off x="7189708" y="6042124"/>
            <a:ext cx="250984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1950" dirty="0"/>
          </a:p>
        </p:txBody>
      </p:sp>
      <p:sp>
        <p:nvSpPr>
          <p:cNvPr id="26" name="Text 23"/>
          <p:cNvSpPr/>
          <p:nvPr/>
        </p:nvSpPr>
        <p:spPr>
          <a:xfrm>
            <a:off x="8151852" y="5989796"/>
            <a:ext cx="2091571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Alertes sonores</a:t>
            </a:r>
            <a:endParaRPr lang="en-US" sz="1600" dirty="0"/>
          </a:p>
        </p:txBody>
      </p:sp>
      <p:sp>
        <p:nvSpPr>
          <p:cNvPr id="27" name="Text 24"/>
          <p:cNvSpPr/>
          <p:nvPr/>
        </p:nvSpPr>
        <p:spPr>
          <a:xfrm>
            <a:off x="8151852" y="6351627"/>
            <a:ext cx="5697736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Playsound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activé lors de la détection.</a:t>
            </a:r>
            <a:endParaRPr lang="en-US" sz="1300" dirty="0"/>
          </a:p>
        </p:txBody>
      </p:sp>
      <p:sp>
        <p:nvSpPr>
          <p:cNvPr id="28" name="Text 25"/>
          <p:cNvSpPr/>
          <p:nvPr/>
        </p:nvSpPr>
        <p:spPr>
          <a:xfrm>
            <a:off x="780812" y="7349966"/>
            <a:ext cx="13068776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 projet avance selon le plan établi. Les étapes initiales sont complétées. Nous passons maintenant à l'optimisation.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09995"/>
            <a:ext cx="510361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Détails des Livrables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93790" y="1854041"/>
            <a:ext cx="7556421" cy="4582478"/>
          </a:xfrm>
          <a:prstGeom prst="roundRect">
            <a:avLst>
              <a:gd name="adj" fmla="val 66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1861661"/>
            <a:ext cx="7540347" cy="5867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06316" y="1991678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Livrable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3523298" y="1991678"/>
            <a:ext cx="209740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036469" y="1991678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Format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801410" y="2448401"/>
            <a:ext cx="7540347" cy="9134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006316" y="2578418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Script Streamlit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3523298" y="2578418"/>
            <a:ext cx="2097405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 principal du système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6036469" y="2578418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.py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801410" y="3361849"/>
            <a:ext cx="7540347" cy="9134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006316" y="3491865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Modèles YOLO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3523298" y="3491865"/>
            <a:ext cx="2097405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Modèles de détection de feu et fumée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6036469" y="3491865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.pt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801410" y="4275296"/>
            <a:ext cx="7540347" cy="124015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06316" y="4405313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Alertes audio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3523298" y="4405313"/>
            <a:ext cx="2097405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Fichiers MP3 déclenchés par le système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6036469" y="4405313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.mp3</a:t>
            </a:r>
            <a:endParaRPr lang="en-US" sz="1600" dirty="0"/>
          </a:p>
        </p:txBody>
      </p:sp>
      <p:sp>
        <p:nvSpPr>
          <p:cNvPr id="21" name="Shape 18"/>
          <p:cNvSpPr/>
          <p:nvPr/>
        </p:nvSpPr>
        <p:spPr>
          <a:xfrm>
            <a:off x="801410" y="5515451"/>
            <a:ext cx="7540347" cy="9134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1006316" y="5645468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Présentation PPT</a:t>
            </a:r>
            <a:endParaRPr lang="en-US" sz="1600" dirty="0"/>
          </a:p>
        </p:txBody>
      </p:sp>
      <p:sp>
        <p:nvSpPr>
          <p:cNvPr id="23" name="Text 20"/>
          <p:cNvSpPr/>
          <p:nvPr/>
        </p:nvSpPr>
        <p:spPr>
          <a:xfrm>
            <a:off x="3523298" y="5645468"/>
            <a:ext cx="2097405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Présentation du projet</a:t>
            </a:r>
            <a:endParaRPr lang="en-US" sz="1600" dirty="0"/>
          </a:p>
        </p:txBody>
      </p:sp>
      <p:sp>
        <p:nvSpPr>
          <p:cNvPr id="24" name="Text 21"/>
          <p:cNvSpPr/>
          <p:nvPr/>
        </p:nvSpPr>
        <p:spPr>
          <a:xfrm>
            <a:off x="6036469" y="5645468"/>
            <a:ext cx="210121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.pptx</a:t>
            </a:r>
            <a:endParaRPr lang="en-US" sz="1600" dirty="0"/>
          </a:p>
        </p:txBody>
      </p:sp>
      <p:sp>
        <p:nvSpPr>
          <p:cNvPr id="25" name="Text 22"/>
          <p:cNvSpPr/>
          <p:nvPr/>
        </p:nvSpPr>
        <p:spPr>
          <a:xfrm>
            <a:off x="793790" y="6666071"/>
            <a:ext cx="75564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Chaque composant est essentiel au fonctionnement. Les formats garantissent la compatibilité. Ces livrables assurent une solution complète.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60928"/>
            <a:ext cx="4252913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Suivi des Révisions</a:t>
            </a:r>
            <a:endParaRPr lang="en-US" sz="3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547693"/>
            <a:ext cx="850583" cy="172843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85923" y="1717715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Version 1.0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385923" y="2085499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Date: 2024-04-01</a:t>
            </a:r>
            <a:endParaRPr lang="en-US" sz="1300" dirty="0"/>
          </a:p>
        </p:txBody>
      </p:sp>
      <p:sp>
        <p:nvSpPr>
          <p:cNvPr id="7" name="Text 3"/>
          <p:cNvSpPr/>
          <p:nvPr/>
        </p:nvSpPr>
        <p:spPr>
          <a:xfrm>
            <a:off x="7385923" y="2459712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Version initiale avec détection basique.</a:t>
            </a:r>
            <a:endParaRPr lang="en-US" sz="1300" dirty="0"/>
          </a:p>
        </p:txBody>
      </p:sp>
      <p:sp>
        <p:nvSpPr>
          <p:cNvPr id="8" name="Text 4"/>
          <p:cNvSpPr/>
          <p:nvPr/>
        </p:nvSpPr>
        <p:spPr>
          <a:xfrm>
            <a:off x="7385923" y="2833926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Auteur: Ton nom</a:t>
            </a:r>
            <a:endParaRPr lang="en-US" sz="13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276124"/>
            <a:ext cx="850583" cy="172843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385923" y="3446145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Version 1.1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7385923" y="3813929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Date: 2024-04-07</a:t>
            </a:r>
            <a:endParaRPr lang="en-US" sz="1300" dirty="0"/>
          </a:p>
        </p:txBody>
      </p:sp>
      <p:sp>
        <p:nvSpPr>
          <p:cNvPr id="12" name="Text 7"/>
          <p:cNvSpPr/>
          <p:nvPr/>
        </p:nvSpPr>
        <p:spPr>
          <a:xfrm>
            <a:off x="7385923" y="4188143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Ajout de l'audio et des alertes.</a:t>
            </a:r>
            <a:endParaRPr lang="en-US" sz="1300" dirty="0"/>
          </a:p>
        </p:txBody>
      </p:sp>
      <p:sp>
        <p:nvSpPr>
          <p:cNvPr id="13" name="Text 8"/>
          <p:cNvSpPr/>
          <p:nvPr/>
        </p:nvSpPr>
        <p:spPr>
          <a:xfrm>
            <a:off x="7385923" y="4562356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Auteur: Ton nom</a:t>
            </a:r>
            <a:endParaRPr lang="en-US" sz="130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004554"/>
            <a:ext cx="850583" cy="172843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385923" y="5174575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Version 1.2</a:t>
            </a:r>
            <a:endParaRPr lang="en-US" sz="1650" dirty="0"/>
          </a:p>
        </p:txBody>
      </p:sp>
      <p:sp>
        <p:nvSpPr>
          <p:cNvPr id="16" name="Text 10"/>
          <p:cNvSpPr/>
          <p:nvPr/>
        </p:nvSpPr>
        <p:spPr>
          <a:xfrm>
            <a:off x="7385923" y="5542359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Date: 2024-04-10</a:t>
            </a:r>
            <a:endParaRPr lang="en-US" sz="1300" dirty="0"/>
          </a:p>
        </p:txBody>
      </p:sp>
      <p:sp>
        <p:nvSpPr>
          <p:cNvPr id="17" name="Text 11"/>
          <p:cNvSpPr/>
          <p:nvPr/>
        </p:nvSpPr>
        <p:spPr>
          <a:xfrm>
            <a:off x="7385923" y="5916573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Streamlit et affichage vidéo ajoutés.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7385923" y="6290786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Auteur: Ton nom</a:t>
            </a:r>
            <a:endParaRPr lang="en-US" sz="1300" dirty="0"/>
          </a:p>
        </p:txBody>
      </p:sp>
      <p:sp>
        <p:nvSpPr>
          <p:cNvPr id="19" name="Text 13"/>
          <p:cNvSpPr/>
          <p:nvPr/>
        </p:nvSpPr>
        <p:spPr>
          <a:xfrm>
            <a:off x="6280190" y="6924318"/>
            <a:ext cx="7556421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 tableau des révisions suit les améliorations. Il montre l'évolution du système. Chaque version apporte des fonctionnalités.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2025-04-11T10:38:47Z</dcterms:created>
  <dcterms:modified xsi:type="dcterms:W3CDTF">2025-04-11T10:38:47Z</dcterms:modified>
</cp:coreProperties>
</file>