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56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an%20Mudhalvan\Employee%20Attrition%20Analysis%20using%20Excel%20Dashboard\Employee%20Attrition%20Analysis%20using%20Excel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aan%20Mudhalvan\Employee%20Attrition%20Analysis%20using%20Excel%20Dashboard\Employee%20Attrition%20Analysis%20using%20Excel%20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Attrition Analysis using Excel Dashboard</a:t>
            </a:r>
          </a:p>
        </c:rich>
      </c:tx>
      <c:layout>
        <c:manualLayout>
          <c:xMode val="edge"/>
          <c:yMode val="edge"/>
          <c:x val="0.20871335298591798"/>
          <c:y val="0.11019672120253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5623272344346502E-2"/>
          <c:y val="0.22297297091764001"/>
          <c:w val="0.58883769909174699"/>
          <c:h val="0.54785648024982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1-4E3B-A62C-11619D85B812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71-4E3B-A62C-11619D85B812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71-4E3B-A62C-11619D85B812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71-4E3B-A62C-11619D85B812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71-4E3B-A62C-11619D85B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9896445"/>
        <c:axId val="882235561"/>
      </c:barChart>
      <c:catAx>
        <c:axId val="9598964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235561"/>
        <c:crosses val="autoZero"/>
        <c:auto val="1"/>
        <c:lblAlgn val="ctr"/>
        <c:lblOffset val="100"/>
        <c:noMultiLvlLbl val="0"/>
      </c:catAx>
      <c:valAx>
        <c:axId val="8822355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8964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79432814296669"/>
          <c:y val="0.33982219475413283"/>
          <c:w val="0.29210526315789498"/>
          <c:h val="0.3979166666666669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15"/>
  </c:pivotSource>
  <c:chart>
    <c:title>
      <c:tx>
        <c:rich>
          <a:bodyPr/>
          <a:lstStyle/>
          <a:p>
            <a:pPr>
              <a:defRPr/>
            </a:pPr>
            <a:r>
              <a:rPr lang="en-IN" sz="1800" b="1" i="0" baseline="0">
                <a:effectLst/>
              </a:rPr>
              <a:t>Employee Attrition Analysis using Excel Dashboard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7960227135421469"/>
          <c:y val="3.5246479547674667E-2"/>
        </c:manualLayout>
      </c:layout>
      <c:overlay val="0"/>
    </c:title>
    <c:autoTitleDeleted val="0"/>
    <c:pivotFmts>
      <c:pivotFmt>
        <c:idx val="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"/>
        <c:marker>
          <c:symbol val="none"/>
        </c:marker>
      </c:pivotFmt>
      <c:pivotFmt>
        <c:idx val="1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2"/>
        <c:marker>
          <c:symbol val="none"/>
        </c:marker>
      </c:pivotFmt>
      <c:pivotFmt>
        <c:idx val="2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2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3"/>
        <c:marker>
          <c:symbol val="none"/>
        </c:marker>
      </c:pivotFmt>
      <c:pivotFmt>
        <c:idx val="3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4"/>
        <c:marker>
          <c:symbol val="none"/>
        </c:marker>
      </c:pivotFmt>
      <c:pivotFmt>
        <c:idx val="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4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5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5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7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8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9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0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1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2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3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4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5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6"/>
        <c:marker>
          <c:symbol val="none"/>
        </c:marker>
      </c:pivotFmt>
      <c:pivotFmt>
        <c:idx val="6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6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70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71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72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73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4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5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6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7"/>
        <c:marker>
          <c:symbol val="none"/>
        </c:marker>
      </c:pivotFmt>
      <c:pivotFmt>
        <c:idx val="78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9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80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1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82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83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84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5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6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7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8"/>
        <c:marker>
          <c:symbol val="none"/>
        </c:marker>
      </c:pivotFmt>
      <c:pivotFmt>
        <c:idx val="8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92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93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94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95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6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7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8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9"/>
        <c:marker>
          <c:symbol val="none"/>
        </c:marker>
      </c:pivotFmt>
      <c:pivotFmt>
        <c:idx val="100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01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02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03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04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05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06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7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8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9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1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1"/>
        <c:marker>
          <c:symbol val="none"/>
        </c:marker>
      </c:pivotFmt>
      <c:pivotFmt>
        <c:idx val="12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2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2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2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2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2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2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2"/>
        <c:marker>
          <c:symbol val="none"/>
        </c:marker>
      </c:pivotFmt>
      <c:pivotFmt>
        <c:idx val="13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3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3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3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3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3"/>
        <c:marker>
          <c:symbol val="none"/>
        </c:marker>
      </c:pivotFmt>
      <c:pivotFmt>
        <c:idx val="14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4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4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5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4"/>
        <c:marker>
          <c:symbol val="none"/>
        </c:marker>
      </c:pivotFmt>
      <c:pivotFmt>
        <c:idx val="15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5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6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6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1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3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5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7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9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B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D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F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1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3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95-462B-81E9-1AC206B816C1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F95-462B-81E9-1AC206B816C1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CF95-462B-81E9-1AC206B816C1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CF95-462B-81E9-1AC206B816C1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CF95-462B-81E9-1AC206B81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76298" y="2808653"/>
            <a:ext cx="8953501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:JEBARANI P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312214564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(COMPUTER APPLICATION)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36923"/>
            <a:ext cx="7859470" cy="442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01246"/>
              </p:ext>
            </p:extLst>
          </p:nvPr>
        </p:nvGraphicFramePr>
        <p:xfrm>
          <a:off x="1600200" y="1124108"/>
          <a:ext cx="7311988" cy="461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508265"/>
              </p:ext>
            </p:extLst>
          </p:nvPr>
        </p:nvGraphicFramePr>
        <p:xfrm>
          <a:off x="1828800" y="1447800"/>
          <a:ext cx="6869206" cy="438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5727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rebuchet MS" panose="020B0603020202020204" pitchFamily="34" charset="0"/>
              </a:rPr>
              <a:t>PROJECT</a:t>
            </a:r>
            <a:r>
              <a:rPr sz="4250" spc="-85" dirty="0">
                <a:latin typeface="Trebuchet MS" panose="020B0603020202020204" pitchFamily="34" charset="0"/>
              </a:rPr>
              <a:t> </a:t>
            </a:r>
            <a:r>
              <a:rPr sz="4250" spc="25" dirty="0">
                <a:latin typeface="Trebuchet MS" panose="020B0603020202020204" pitchFamily="34" charset="0"/>
              </a:rPr>
              <a:t>TITLE</a:t>
            </a:r>
            <a:endParaRPr sz="4250" dirty="0">
              <a:latin typeface="Trebuchet MS" panose="020B0603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-152400" y="1991078"/>
            <a:ext cx="1086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F0F0F"/>
                </a:solidFill>
                <a:latin typeface="Cooper Black" panose="0208090404030B020404" pitchFamily="18" charset="0"/>
                <a:cs typeface="American Captain" charset="0"/>
              </a:rPr>
              <a:t>Employee </a:t>
            </a:r>
            <a:r>
              <a:rPr lang="en-US" sz="6600" b="1" dirty="0" smtClean="0">
                <a:solidFill>
                  <a:srgbClr val="0F0F0F"/>
                </a:solidFill>
                <a:latin typeface="Cooper Black" panose="0208090404030B020404" pitchFamily="18" charset="0"/>
                <a:cs typeface="American Captain" charset="0"/>
              </a:rPr>
              <a:t>Performance</a:t>
            </a:r>
            <a:endParaRPr lang="en-IN" sz="4400" dirty="0">
              <a:solidFill>
                <a:srgbClr val="7030A0"/>
              </a:solidFill>
              <a:latin typeface="Cooper Black" panose="0208090404030B020404" pitchFamily="18" charset="0"/>
              <a:cs typeface="American Captain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372" y="3631838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133" y="3068876"/>
            <a:ext cx="516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F0F0F"/>
                </a:solidFill>
                <a:latin typeface="Cooper Black" panose="0208090404030B020404" pitchFamily="18" charset="0"/>
                <a:cs typeface="American Captain" charset="0"/>
              </a:rPr>
              <a:t>Analysis using Excel</a:t>
            </a:r>
            <a:endParaRPr lang="en-IN" sz="2000" dirty="0">
              <a:solidFill>
                <a:srgbClr val="7030A0"/>
              </a:solidFill>
              <a:latin typeface="Cooper Black" panose="0208090404030B020404" pitchFamily="18" charset="0"/>
              <a:cs typeface="American Captai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8925" y="-417830"/>
            <a:ext cx="12481560" cy="73520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Trebuchet MS" panose="020B0603020202020204" pitchFamily="34" charset="0"/>
              </a:rPr>
              <a:t>A</a:t>
            </a:r>
            <a:r>
              <a:rPr spc="-5" dirty="0" smtClean="0">
                <a:latin typeface="Trebuchet MS" panose="020B0603020202020204" pitchFamily="34" charset="0"/>
              </a:rPr>
              <a:t>G</a:t>
            </a:r>
            <a:r>
              <a:rPr spc="-35" dirty="0" smtClean="0">
                <a:latin typeface="Trebuchet MS" panose="020B0603020202020204" pitchFamily="34" charset="0"/>
              </a:rPr>
              <a:t>E</a:t>
            </a:r>
            <a:r>
              <a:rPr spc="15" dirty="0" smtClean="0">
                <a:latin typeface="Trebuchet MS" panose="020B0603020202020204" pitchFamily="34" charset="0"/>
              </a:rPr>
              <a:t>N</a:t>
            </a:r>
            <a:r>
              <a:rPr dirty="0" smtClean="0">
                <a:latin typeface="Trebuchet MS" panose="020B0603020202020204" pitchFamily="34" charset="0"/>
              </a:rPr>
              <a:t>DA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520" y="1041400"/>
            <a:ext cx="7052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Broadway" panose="04040905080B020205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latin typeface="Sitka Display Semibold" pitchFamily="2" charset="0"/>
              </a:rPr>
              <a:t>P</a:t>
            </a:r>
            <a:r>
              <a:rPr sz="4250" spc="15" dirty="0" smtClean="0">
                <a:latin typeface="Sitka Display Semibold" pitchFamily="2" charset="0"/>
              </a:rPr>
              <a:t>ROB</a:t>
            </a:r>
            <a:r>
              <a:rPr sz="4250" spc="55" dirty="0" smtClean="0">
                <a:latin typeface="Sitka Display Semibold" pitchFamily="2" charset="0"/>
              </a:rPr>
              <a:t>L</a:t>
            </a:r>
            <a:r>
              <a:rPr sz="4250" spc="-20" dirty="0" smtClean="0">
                <a:latin typeface="Sitka Display Semibold" pitchFamily="2" charset="0"/>
              </a:rPr>
              <a:t>E</a:t>
            </a:r>
            <a:r>
              <a:rPr sz="4250" spc="20" dirty="0" smtClean="0">
                <a:latin typeface="Sitka Display Semibold" pitchFamily="2" charset="0"/>
              </a:rPr>
              <a:t>M</a:t>
            </a:r>
            <a:r>
              <a:rPr lang="en-GB" sz="4250" dirty="0">
                <a:latin typeface="Sitka Display Semibold" pitchFamily="2" charset="0"/>
              </a:rPr>
              <a:t> </a:t>
            </a:r>
            <a:r>
              <a:rPr sz="4250" spc="10" dirty="0" smtClean="0">
                <a:latin typeface="Sitka Display Semibold" pitchFamily="2" charset="0"/>
              </a:rPr>
              <a:t>S</a:t>
            </a:r>
            <a:r>
              <a:rPr sz="4250" spc="-370" dirty="0" smtClean="0">
                <a:latin typeface="Sitka Display Semibold" pitchFamily="2" charset="0"/>
              </a:rPr>
              <a:t>T</a:t>
            </a:r>
            <a:r>
              <a:rPr sz="4250" spc="-375" dirty="0" smtClean="0">
                <a:latin typeface="Sitka Display Semibold" pitchFamily="2" charset="0"/>
              </a:rPr>
              <a:t>A</a:t>
            </a:r>
            <a:r>
              <a:rPr sz="4250" spc="15" dirty="0" smtClean="0">
                <a:latin typeface="Sitka Display Semibold" pitchFamily="2" charset="0"/>
              </a:rPr>
              <a:t>T</a:t>
            </a:r>
            <a:r>
              <a:rPr sz="4250" spc="-10" dirty="0" smtClean="0">
                <a:latin typeface="Sitka Display Semibold" pitchFamily="2" charset="0"/>
              </a:rPr>
              <a:t>E</a:t>
            </a:r>
            <a:r>
              <a:rPr sz="4250" spc="-20" dirty="0" smtClean="0">
                <a:latin typeface="Sitka Display Semibold" pitchFamily="2" charset="0"/>
              </a:rPr>
              <a:t>ME</a:t>
            </a:r>
            <a:r>
              <a:rPr sz="4250" spc="10" dirty="0" smtClean="0">
                <a:latin typeface="Sitka Display Semibold" pitchFamily="2" charset="0"/>
              </a:rPr>
              <a:t>NT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604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JhengHei</vt:lpstr>
      <vt:lpstr>American Captain</vt:lpstr>
      <vt:lpstr>Arial</vt:lpstr>
      <vt:lpstr>Broadway</vt:lpstr>
      <vt:lpstr>Calibri</vt:lpstr>
      <vt:lpstr>Cooper Black</vt:lpstr>
      <vt:lpstr>Sitka Display Semibold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39</cp:revision>
  <dcterms:created xsi:type="dcterms:W3CDTF">2024-03-29T15:07:00Z</dcterms:created>
  <dcterms:modified xsi:type="dcterms:W3CDTF">2024-08-29T11:40:19Z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D8F70ECE9E7F453680E854F3AF927276_12</vt:lpwstr>
  </property>
  <property fmtid="{D5CDD505-2E9C-101B-9397-08002B2CF9AE}" pid="5" name="KSOProductBuildVer">
    <vt:lpwstr>1033-12.2.0.17562</vt:lpwstr>
  </property>
</Properties>
</file>