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2" r:id="rId14"/>
    <p:sldId id="265" r:id="rId15"/>
    <p:sldId id="270" r:id="rId16"/>
    <p:sldId id="271" r:id="rId17"/>
    <p:sldId id="268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56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Naan%20Mudhalvan\Employee%20Attrition%20Analysis%20using%20Excel%20Dashboard\Employee%20Attrition%20Analysis%20using%20Excel%20Dashboar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aan%20Mudhalvan\Employee%20Attrition%20Analysis%20using%20Excel%20Dashboard\Employee%20Attrition%20Analysis%20using%20Excel%20Dash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Attrition Analysis using Excel Dashboard</a:t>
            </a:r>
            <a:endParaRPr lang="en-IN"/>
          </a:p>
        </c:rich>
      </c:tx>
      <c:layout>
        <c:manualLayout>
          <c:xMode val="edge"/>
          <c:yMode val="edge"/>
          <c:x val="0.208713352985918"/>
          <c:y val="0.11019672120253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56232723443465"/>
          <c:y val="0.22297297091764"/>
          <c:w val="0.588837699091747"/>
          <c:h val="0.547856480249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9896445"/>
        <c:axId val="882235561"/>
      </c:barChart>
      <c:catAx>
        <c:axId val="9598964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2235561"/>
        <c:crosses val="autoZero"/>
        <c:auto val="1"/>
        <c:lblAlgn val="ctr"/>
        <c:lblOffset val="100"/>
        <c:noMultiLvlLbl val="0"/>
      </c:catAx>
      <c:valAx>
        <c:axId val="88223556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98964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794328142967"/>
          <c:y val="0.339822194754133"/>
          <c:w val="0.292105263157895"/>
          <c:h val="0.39791666666666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/>
              </a:rPr>
              <a:t>Employee Attrition Analysis using Excel Dashboard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179602271354215"/>
          <c:y val="0.0352464795476747"/>
        </c:manualLayout>
      </c:layout>
      <c:overlay val="0"/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elete val="1"/>
          </c:dLbls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76298" y="2808653"/>
            <a:ext cx="8953501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:JEBARANI P 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312214564/DCFBDBAF045FD898E184FD4ED8BC8D49</a:t>
            </a:r>
            <a:endParaRPr lang="en-US" sz="2000" b="1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(COMPUTER APPLICATION)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  <a:endParaRPr lang="en-IN" sz="20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  <a:endParaRPr lang="en-IN" sz="20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  <a:endParaRPr lang="en-IN" dirty="0" smtClean="0"/>
          </a:p>
          <a:p>
            <a:r>
              <a:rPr lang="en-IN" sz="2000" b="1" dirty="0" smtClean="0"/>
              <a:t>Inferential Analytics</a:t>
            </a:r>
            <a:endParaRPr lang="en-IN" sz="20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  <a:endParaRPr lang="en-I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36923"/>
            <a:ext cx="7859470" cy="4420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600200" y="1124108"/>
          <a:ext cx="7311988" cy="461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  <a:endParaRPr lang="en-IN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828800" y="1447800"/>
          <a:ext cx="6869206" cy="4385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5727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rebuchet MS" panose="020B0603020202020204" pitchFamily="34" charset="0"/>
              </a:rPr>
              <a:t>PROJECT</a:t>
            </a:r>
            <a:r>
              <a:rPr sz="4250" spc="-85" dirty="0">
                <a:latin typeface="Trebuchet MS" panose="020B0603020202020204" pitchFamily="34" charset="0"/>
              </a:rPr>
              <a:t> </a:t>
            </a:r>
            <a:r>
              <a:rPr sz="4250" spc="25" dirty="0">
                <a:latin typeface="Trebuchet MS" panose="020B0603020202020204" pitchFamily="34" charset="0"/>
              </a:rPr>
              <a:t>TITLE</a:t>
            </a:r>
            <a:endParaRPr sz="4250" dirty="0">
              <a:latin typeface="Trebuchet MS" panose="020B0603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-152400" y="1991078"/>
            <a:ext cx="10862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F0F0F"/>
                </a:solidFill>
                <a:latin typeface="Cooper Black" panose="0208090404030B020404" pitchFamily="18" charset="0"/>
                <a:cs typeface="American Captain" charset="0"/>
              </a:rPr>
              <a:t>Employee </a:t>
            </a:r>
            <a:r>
              <a:rPr lang="en-US" sz="6600" b="1" dirty="0" smtClean="0">
                <a:solidFill>
                  <a:srgbClr val="0F0F0F"/>
                </a:solidFill>
                <a:latin typeface="Cooper Black" panose="0208090404030B020404" pitchFamily="18" charset="0"/>
                <a:cs typeface="American Captain" charset="0"/>
              </a:rPr>
              <a:t>Performance</a:t>
            </a:r>
            <a:endParaRPr lang="en-IN" sz="4400" dirty="0">
              <a:solidFill>
                <a:srgbClr val="7030A0"/>
              </a:solidFill>
              <a:latin typeface="Cooper Black" panose="0208090404030B020404" pitchFamily="18" charset="0"/>
              <a:cs typeface="American Captain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372" y="3631838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133" y="3068876"/>
            <a:ext cx="516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F0F0F"/>
                </a:solidFill>
                <a:latin typeface="Cooper Black" panose="0208090404030B020404" pitchFamily="18" charset="0"/>
                <a:cs typeface="American Captain" charset="0"/>
              </a:rPr>
              <a:t>Analysis using Excel</a:t>
            </a:r>
            <a:endParaRPr lang="en-IN" sz="2000" dirty="0">
              <a:solidFill>
                <a:srgbClr val="7030A0"/>
              </a:solidFill>
              <a:latin typeface="Cooper Black" panose="0208090404030B020404" pitchFamily="18" charset="0"/>
              <a:cs typeface="American Captai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8925" y="-417830"/>
            <a:ext cx="12481560" cy="735203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Trebuchet MS" panose="020B0603020202020204" pitchFamily="34" charset="0"/>
              </a:rPr>
              <a:t>A</a:t>
            </a:r>
            <a:r>
              <a:rPr spc="-5" dirty="0" smtClean="0">
                <a:latin typeface="Trebuchet MS" panose="020B0603020202020204" pitchFamily="34" charset="0"/>
              </a:rPr>
              <a:t>G</a:t>
            </a:r>
            <a:r>
              <a:rPr spc="-35" dirty="0" smtClean="0">
                <a:latin typeface="Trebuchet MS" panose="020B0603020202020204" pitchFamily="34" charset="0"/>
              </a:rPr>
              <a:t>E</a:t>
            </a:r>
            <a:r>
              <a:rPr spc="15" dirty="0" smtClean="0">
                <a:latin typeface="Trebuchet MS" panose="020B0603020202020204" pitchFamily="34" charset="0"/>
              </a:rPr>
              <a:t>N</a:t>
            </a:r>
            <a:r>
              <a:rPr dirty="0" smtClean="0">
                <a:latin typeface="Trebuchet MS" panose="020B0603020202020204" pitchFamily="34" charset="0"/>
              </a:rPr>
              <a:t>DA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520" y="1041400"/>
            <a:ext cx="70523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 smtClean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End Users</a:t>
            </a:r>
            <a:endParaRPr lang="en-US" sz="2800" b="0" i="0" dirty="0" smtClean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endParaRPr lang="en-IN" sz="2800" dirty="0">
              <a:latin typeface="Broadway" panose="04040905080B020205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>
                <a:latin typeface="Sitka Display Semibold" pitchFamily="2" charset="0"/>
              </a:rPr>
              <a:t>P</a:t>
            </a:r>
            <a:r>
              <a:rPr sz="4250" spc="15" dirty="0" smtClean="0">
                <a:latin typeface="Sitka Display Semibold" pitchFamily="2" charset="0"/>
              </a:rPr>
              <a:t>ROB</a:t>
            </a:r>
            <a:r>
              <a:rPr sz="4250" spc="55" dirty="0" smtClean="0">
                <a:latin typeface="Sitka Display Semibold" pitchFamily="2" charset="0"/>
              </a:rPr>
              <a:t>L</a:t>
            </a:r>
            <a:r>
              <a:rPr sz="4250" spc="-20" dirty="0" smtClean="0">
                <a:latin typeface="Sitka Display Semibold" pitchFamily="2" charset="0"/>
              </a:rPr>
              <a:t>E</a:t>
            </a:r>
            <a:r>
              <a:rPr sz="4250" spc="20" dirty="0" smtClean="0">
                <a:latin typeface="Sitka Display Semibold" pitchFamily="2" charset="0"/>
              </a:rPr>
              <a:t>M</a:t>
            </a:r>
            <a:r>
              <a:rPr lang="en-GB" sz="4250" dirty="0">
                <a:latin typeface="Sitka Display Semibold" pitchFamily="2" charset="0"/>
              </a:rPr>
              <a:t> </a:t>
            </a:r>
            <a:r>
              <a:rPr sz="4250" spc="10" dirty="0" smtClean="0">
                <a:latin typeface="Sitka Display Semibold" pitchFamily="2" charset="0"/>
              </a:rPr>
              <a:t>S</a:t>
            </a:r>
            <a:r>
              <a:rPr sz="4250" spc="-370" dirty="0" smtClean="0">
                <a:latin typeface="Sitka Display Semibold" pitchFamily="2" charset="0"/>
              </a:rPr>
              <a:t>T</a:t>
            </a:r>
            <a:r>
              <a:rPr sz="4250" spc="-375" dirty="0" smtClean="0">
                <a:latin typeface="Sitka Display Semibold" pitchFamily="2" charset="0"/>
              </a:rPr>
              <a:t>A</a:t>
            </a:r>
            <a:r>
              <a:rPr sz="4250" spc="15" dirty="0" smtClean="0">
                <a:latin typeface="Sitka Display Semibold" pitchFamily="2" charset="0"/>
              </a:rPr>
              <a:t>T</a:t>
            </a:r>
            <a:r>
              <a:rPr sz="4250" spc="-10" dirty="0" smtClean="0">
                <a:latin typeface="Sitka Display Semibold" pitchFamily="2" charset="0"/>
              </a:rPr>
              <a:t>E</a:t>
            </a:r>
            <a:r>
              <a:rPr sz="4250" spc="-20" dirty="0" smtClean="0">
                <a:latin typeface="Sitka Display Semibold" pitchFamily="2" charset="0"/>
              </a:rPr>
              <a:t>ME</a:t>
            </a:r>
            <a:r>
              <a:rPr sz="4250" spc="10" dirty="0" smtClean="0">
                <a:latin typeface="Sitka Display Semibold" pitchFamily="2" charset="0"/>
              </a:rPr>
              <a:t>NT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  <a:endParaRPr lang="en-GB" sz="24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  <a:endParaRPr lang="en-GB" sz="24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  <a:endParaRPr lang="en-GB" sz="24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GB" sz="2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  <a:endParaRPr lang="en-GB" sz="2000" b="1" u="sng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3855</Words>
  <Application>WPS Presentation</Application>
  <PresentationFormat>Widescreen</PresentationFormat>
  <Paragraphs>143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Trebuchet MS</vt:lpstr>
      <vt:lpstr>Times New Roman</vt:lpstr>
      <vt:lpstr>Microsoft JhengHei</vt:lpstr>
      <vt:lpstr>Trebuchet MS</vt:lpstr>
      <vt:lpstr>Cooper Black</vt:lpstr>
      <vt:lpstr>American Captain</vt:lpstr>
      <vt:lpstr>Broadway</vt:lpstr>
      <vt:lpstr>Sitka Display Semibold</vt:lpstr>
      <vt:lpstr>Calibri</vt:lpstr>
      <vt:lpstr>Microsoft YaHei</vt:lpstr>
      <vt:lpstr>Arial Unicode MS</vt:lpstr>
      <vt:lpstr>Office Theme</vt:lpstr>
      <vt:lpstr>Employee Data Analysis using Excel </vt:lpstr>
      <vt:lpstr>PROJECT TITLE</vt:lpstr>
      <vt:lpstr>AGENDA</vt:lpstr>
      <vt:lpstr>PROBLEM 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VIGNISHH</cp:lastModifiedBy>
  <cp:revision>40</cp:revision>
  <dcterms:created xsi:type="dcterms:W3CDTF">2024-03-29T15:07:00Z</dcterms:created>
  <dcterms:modified xsi:type="dcterms:W3CDTF">2024-08-30T16:13:41Z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D8F70ECE9E7F453680E854F3AF927276_12</vt:lpwstr>
  </property>
  <property fmtid="{D5CDD505-2E9C-101B-9397-08002B2CF9AE}" pid="5" name="KSOProductBuildVer">
    <vt:lpwstr>1033-12.2.0.17562</vt:lpwstr>
  </property>
</Properties>
</file>