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4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3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7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7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9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0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3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4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8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20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docs/resources/categories" TargetMode="External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int2homes.com/" TargetMode="External"/><Relationship Id="rId4" Type="http://schemas.openxmlformats.org/officeDocument/2006/relationships/hyperlink" Target="https://en.wikipedia.org/wiki/Demographics_of_New_York_Cit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7125-E8A2-D242-8B24-E79D3DB7D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730" y="238539"/>
            <a:ext cx="5774635" cy="4184373"/>
          </a:xfrm>
        </p:spPr>
        <p:txBody>
          <a:bodyPr>
            <a:normAutofit fontScale="90000"/>
          </a:bodyPr>
          <a:lstStyle/>
          <a:p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r>
              <a:rPr lang="en-US" sz="3100" b="1" dirty="0"/>
              <a:t>Opening a bakery in a convenient neighborhood in</a:t>
            </a:r>
            <a:br>
              <a:rPr lang="en-US" sz="3100" dirty="0"/>
            </a:br>
            <a:r>
              <a:rPr lang="en-US" sz="3100" b="1" dirty="0"/>
              <a:t> </a:t>
            </a:r>
            <a:br>
              <a:rPr lang="en-US" sz="3100" dirty="0"/>
            </a:br>
            <a:r>
              <a:rPr lang="en-US" sz="3100" b="1" dirty="0"/>
              <a:t>New York City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2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145EBC-660C-D341-B542-9F57D34996B9}"/>
              </a:ext>
            </a:extLst>
          </p:cNvPr>
          <p:cNvSpPr/>
          <p:nvPr/>
        </p:nvSpPr>
        <p:spPr>
          <a:xfrm>
            <a:off x="1366483" y="2097779"/>
            <a:ext cx="6649279" cy="19389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In a business area: to provide other businesses like restaurants, cafes, sandwich places, etc.</a:t>
            </a:r>
          </a:p>
          <a:p>
            <a:endParaRPr lang="en-US" sz="2400" dirty="0">
              <a:solidFill>
                <a:schemeClr val="tx2">
                  <a:lumMod val="2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In a residential area: to provide services directly to people. </a:t>
            </a:r>
            <a:endParaRPr lang="en-US" sz="2400" dirty="0">
              <a:solidFill>
                <a:schemeClr val="tx2">
                  <a:lumMod val="25000"/>
                </a:schemeClr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F63F0-135D-564A-B2C5-201BB17E7B68}"/>
              </a:ext>
            </a:extLst>
          </p:cNvPr>
          <p:cNvSpPr/>
          <p:nvPr/>
        </p:nvSpPr>
        <p:spPr>
          <a:xfrm>
            <a:off x="1075765" y="898699"/>
            <a:ext cx="6398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Approaches to open or buy a bakery.</a:t>
            </a:r>
            <a:endParaRPr lang="en-US" sz="2800" b="1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52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7D114-5E5F-9B4C-B03C-3AA21B70B7A9}"/>
              </a:ext>
            </a:extLst>
          </p:cNvPr>
          <p:cNvSpPr/>
          <p:nvPr/>
        </p:nvSpPr>
        <p:spPr>
          <a:xfrm>
            <a:off x="1247360" y="1490008"/>
            <a:ext cx="6649279" cy="19389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What indicators determine a borough is a good borough?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25000"/>
                </a:schemeClr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What indicators determine a 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neighborhood 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is a good 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neighborhood 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E26C3E-0DB3-E04F-AF25-5DE4FF8E4450}"/>
              </a:ext>
            </a:extLst>
          </p:cNvPr>
          <p:cNvSpPr/>
          <p:nvPr/>
        </p:nvSpPr>
        <p:spPr>
          <a:xfrm>
            <a:off x="1075765" y="898699"/>
            <a:ext cx="7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Question to determine the best place for a bakery.</a:t>
            </a:r>
            <a:endParaRPr lang="en-US" sz="28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FF19D8-CB73-0340-966B-845B0CE896DF}"/>
              </a:ext>
            </a:extLst>
          </p:cNvPr>
          <p:cNvSpPr/>
          <p:nvPr/>
        </p:nvSpPr>
        <p:spPr>
          <a:xfrm>
            <a:off x="1075765" y="3635273"/>
            <a:ext cx="7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Indicator considered in this case.</a:t>
            </a:r>
            <a:endParaRPr lang="en-US" sz="28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4C0D7E-AF90-3F40-8D06-2F164AEF02C4}"/>
              </a:ext>
            </a:extLst>
          </p:cNvPr>
          <p:cNvSpPr/>
          <p:nvPr/>
        </p:nvSpPr>
        <p:spPr>
          <a:xfrm>
            <a:off x="1247359" y="4141925"/>
            <a:ext cx="6649279" cy="19389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Boroughs with more neighborhoods.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Venues with few bakeries around.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Gross Domestic Product (GDP)</a:t>
            </a:r>
          </a:p>
        </p:txBody>
      </p:sp>
    </p:spTree>
    <p:extLst>
      <p:ext uri="{BB962C8B-B14F-4D97-AF65-F5344CB8AC3E}">
        <p14:creationId xmlns:p14="http://schemas.microsoft.com/office/powerpoint/2010/main" val="212417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108870-0983-5C40-946A-52AFA82F2C11}"/>
              </a:ext>
            </a:extLst>
          </p:cNvPr>
          <p:cNvSpPr/>
          <p:nvPr/>
        </p:nvSpPr>
        <p:spPr>
          <a:xfrm>
            <a:off x="1075765" y="898699"/>
            <a:ext cx="7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Source of data.</a:t>
            </a:r>
            <a:endParaRPr lang="en-US" sz="28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F441DB-0450-F04C-9A97-FC9BDAEDABB3}"/>
              </a:ext>
            </a:extLst>
          </p:cNvPr>
          <p:cNvSpPr/>
          <p:nvPr/>
        </p:nvSpPr>
        <p:spPr>
          <a:xfrm>
            <a:off x="1247360" y="1490008"/>
            <a:ext cx="6892788" cy="45243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Borough, Neighborhoods of New York City with their latitudes and longitudes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https://cocl.us/new_york_dataset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25000"/>
                </a:schemeClr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The link with resource for developers with codes of type of businesses in Foursquare API venues. </a:t>
            </a:r>
            <a:r>
              <a:rPr lang="en-US" u="sng" dirty="0">
                <a:solidFill>
                  <a:schemeClr val="tx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https://developer.foursquare.com/docs/resources/categories</a:t>
            </a:r>
            <a:r>
              <a:rPr lang="en-US" u="sng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u="sng" dirty="0">
              <a:solidFill>
                <a:schemeClr val="tx2">
                  <a:lumMod val="2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Wikipedia table with demographic information of New York City’s boroughs (population, density, and Gross Domestic Product). </a:t>
            </a:r>
            <a:r>
              <a:rPr lang="en-US" u="sng" dirty="0">
                <a:solidFill>
                  <a:schemeClr val="tx2">
                    <a:lumMod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https://en.wikipedia.org/wiki/Demographics_of_New_York_City</a:t>
            </a:r>
            <a:r>
              <a:rPr lang="en-US" u="sng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Excel worksheet with information extracted from </a:t>
            </a:r>
            <a:r>
              <a:rPr lang="en-US" u="sng" dirty="0">
                <a:solidFill>
                  <a:schemeClr val="tx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www.point2homes.com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. Population and Average Household Income in venues.</a:t>
            </a:r>
          </a:p>
        </p:txBody>
      </p:sp>
    </p:spTree>
    <p:extLst>
      <p:ext uri="{BB962C8B-B14F-4D97-AF65-F5344CB8AC3E}">
        <p14:creationId xmlns:p14="http://schemas.microsoft.com/office/powerpoint/2010/main" val="317189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2AB126-688E-FC4C-A202-76E5483ECB31}"/>
              </a:ext>
            </a:extLst>
          </p:cNvPr>
          <p:cNvSpPr/>
          <p:nvPr/>
        </p:nvSpPr>
        <p:spPr>
          <a:xfrm>
            <a:off x="1075765" y="898699"/>
            <a:ext cx="7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Exploring a borough.</a:t>
            </a:r>
            <a:endParaRPr lang="en-US" sz="28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2FDBE4-BA0F-9B46-B58B-4CEAC4B7560E}"/>
              </a:ext>
            </a:extLst>
          </p:cNvPr>
          <p:cNvSpPr/>
          <p:nvPr/>
        </p:nvSpPr>
        <p:spPr>
          <a:xfrm>
            <a:off x="1247360" y="1597507"/>
            <a:ext cx="6649279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Brooklyn was the borough selected because it is the borough with more neighborhoods, more population, more density, and the best GDP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74AD15-DDC9-D648-A51D-43959A2172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79" y="2797836"/>
            <a:ext cx="4209415" cy="139382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6634735-A293-C34E-8EEF-E919B17F2B4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79" y="4356561"/>
            <a:ext cx="5943600" cy="16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108870-0983-5C40-946A-52AFA82F2C11}"/>
              </a:ext>
            </a:extLst>
          </p:cNvPr>
          <p:cNvSpPr/>
          <p:nvPr/>
        </p:nvSpPr>
        <p:spPr>
          <a:xfrm>
            <a:off x="1085705" y="406257"/>
            <a:ext cx="74221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Two options to be considered to make a choice about a best place for a bakery.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415FBE-D316-DC49-882B-E05F48D92279}"/>
              </a:ext>
            </a:extLst>
          </p:cNvPr>
          <p:cNvSpPr/>
          <p:nvPr/>
        </p:nvSpPr>
        <p:spPr>
          <a:xfrm>
            <a:off x="1247360" y="1360364"/>
            <a:ext cx="6649279" cy="267765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Coney Island venue is an option to be considered because is a place with few bakeries around in a broad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Clustering Method shows different options based on population and average of income in venues. A balance between this two indicator represent good options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ED0F717-8620-8046-AC18-F82CCBE2FB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20" y="4038020"/>
            <a:ext cx="4631634" cy="22711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2E0EB4-B136-D542-B624-2C8F0227E998}"/>
              </a:ext>
            </a:extLst>
          </p:cNvPr>
          <p:cNvSpPr/>
          <p:nvPr/>
        </p:nvSpPr>
        <p:spPr>
          <a:xfrm>
            <a:off x="6261654" y="4699233"/>
            <a:ext cx="1908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Any of this venues could be a good place for a bakery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8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108870-0983-5C40-946A-52AFA82F2C11}"/>
              </a:ext>
            </a:extLst>
          </p:cNvPr>
          <p:cNvSpPr/>
          <p:nvPr/>
        </p:nvSpPr>
        <p:spPr>
          <a:xfrm>
            <a:off x="1075765" y="898699"/>
            <a:ext cx="7422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  <a:endParaRPr lang="en-US" sz="28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87CD68-CA7E-1846-89D4-4A14E6B57745}"/>
              </a:ext>
            </a:extLst>
          </p:cNvPr>
          <p:cNvSpPr/>
          <p:nvPr/>
        </p:nvSpPr>
        <p:spPr>
          <a:xfrm>
            <a:off x="1480930" y="1582340"/>
            <a:ext cx="61125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On my viewpoint, a depth of a study, always depends on data available for analysis.</a:t>
            </a:r>
            <a:endParaRPr lang="en-US" sz="1600" dirty="0">
              <a:solidFill>
                <a:schemeClr val="tx2">
                  <a:lumMod val="2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Even though data used in this case help to make good decisions, more data could be necessary to make a deeper analysis. Variables like income of bakeries around the area selected, rate of crime in the area, etc. could be considered, but all of these depend on the stakeholder’s requirements. </a:t>
            </a:r>
            <a:endParaRPr lang="en-US" sz="1600" dirty="0">
              <a:solidFill>
                <a:schemeClr val="tx2">
                  <a:lumMod val="25000"/>
                </a:schemeClr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94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91</TotalTime>
  <Words>411</Words>
  <Application>Microsoft Macintosh PowerPoint</Application>
  <PresentationFormat>Letter Paper (8.5x11 in)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 Light</vt:lpstr>
      <vt:lpstr>MS Shell Dlg 2</vt:lpstr>
      <vt:lpstr>Wingdings</vt:lpstr>
      <vt:lpstr>Wingdings 3</vt:lpstr>
      <vt:lpstr>Madison</vt:lpstr>
      <vt:lpstr>     Opening a bakery in a convenient neighborhood in   New York City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Opening a bakery in a convenient neighborhood in   New York City </dc:title>
  <dc:creator>Jaime Cisternas-Riquelme</dc:creator>
  <cp:lastModifiedBy>Jaime Cisternas-Riquelme</cp:lastModifiedBy>
  <cp:revision>9</cp:revision>
  <dcterms:created xsi:type="dcterms:W3CDTF">2021-02-13T23:34:48Z</dcterms:created>
  <dcterms:modified xsi:type="dcterms:W3CDTF">2021-02-14T01:06:10Z</dcterms:modified>
</cp:coreProperties>
</file>