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runa\Downloads\KAVYA%20M%20EXCEL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5308473681282664"/>
          <c:y val="0.2736557335455063"/>
          <c:w val="0.9225534273196802"/>
          <c:h val="0.5687411890126146"/>
        </c:manualLayout>
      </c:layout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0</c:f>
              <c:numCache>
                <c:formatCode>General</c:formatCode>
                <c:ptCount val="13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4.0</c:v>
                </c:pt>
                <c:pt idx="4">
                  <c:v>2.0</c:v>
                </c:pt>
                <c:pt idx="5">
                  <c:v>1.0</c:v>
                </c:pt>
                <c:pt idx="6">
                  <c:v>1.0</c:v>
                </c:pt>
                <c:pt idx="7">
                  <c:v>3.0</c:v>
                </c:pt>
                <c:pt idx="8">
                  <c:v>1.0</c:v>
                </c:pt>
                <c:pt idx="9">
                  <c:v>1.0</c:v>
                </c:pt>
                <c:pt idx="10">
                  <c:v>3.0</c:v>
                </c:pt>
                <c:pt idx="11">
                  <c:v>3.0</c:v>
                </c:pt>
                <c:pt idx="12">
                  <c:v>5.0</c:v>
                </c:pt>
              </c:numCache>
            </c:numRef>
          </c:val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1</c:f>
              <c:numCache>
                <c:formatCode>General</c:formatCode>
                <c:ptCount val="13"/>
                <c:pt idx="0">
                  <c:v>13.0</c:v>
                </c:pt>
                <c:pt idx="1">
                  <c:v>15.0</c:v>
                </c:pt>
                <c:pt idx="2">
                  <c:v>6.0</c:v>
                </c:pt>
                <c:pt idx="3">
                  <c:v>6.0</c:v>
                </c:pt>
                <c:pt idx="4">
                  <c:v>12.0</c:v>
                </c:pt>
                <c:pt idx="5">
                  <c:v>8.0</c:v>
                </c:pt>
                <c:pt idx="6">
                  <c:v>7.0</c:v>
                </c:pt>
                <c:pt idx="7">
                  <c:v>12.0</c:v>
                </c:pt>
                <c:pt idx="8">
                  <c:v>11.0</c:v>
                </c:pt>
                <c:pt idx="9">
                  <c:v>7.0</c:v>
                </c:pt>
                <c:pt idx="10">
                  <c:v>11.0</c:v>
                </c:pt>
                <c:pt idx="11">
                  <c:v>11.0</c:v>
                </c:pt>
                <c:pt idx="12">
                  <c:v>8.0</c:v>
                </c:pt>
              </c:numCache>
            </c:numRef>
          </c:val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pt@data 2</c:f>
              <c:numCache>
                <c:formatCode>General</c:formatCode>
                <c:ptCount val="13"/>
                <c:pt idx="0">
                  <c:v>3.0</c:v>
                </c:pt>
                <c:pt idx="1">
                  <c:v>2.0</c:v>
                </c:pt>
                <c:pt idx="2">
                  <c:v>4.0</c:v>
                </c:pt>
                <c:pt idx="3">
                  <c:v>2.0</c:v>
                </c:pt>
                <c:pt idx="4">
                  <c:v>4.0</c:v>
                </c:pt>
                <c:pt idx="5">
                  <c:v>1.0</c:v>
                </c:pt>
                <c:pt idx="7">
                  <c:v>3.0</c:v>
                </c:pt>
                <c:pt idx="8">
                  <c:v>3.0</c:v>
                </c:pt>
                <c:pt idx="9">
                  <c:v>1.0</c:v>
                </c:pt>
                <c:pt idx="10">
                  <c:v>2.0</c:v>
                </c:pt>
                <c:pt idx="11">
                  <c:v>3.0</c:v>
                </c:pt>
                <c:pt idx="12">
                  <c:v>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833899"/>
        <c:axId val="94250636"/>
      </c:barChart>
      <c:catAx>
        <c:axId val="178338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50636"/>
        <c:crosses val="autoZero"/>
        <c:auto val="1"/>
        <c:lblAlgn val="ctr"/>
        <c:lblOffset val="100"/>
        <c:noMultiLvlLbl val="0"/>
      </c:catAx>
      <c:valAx>
        <c:axId val="942506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3389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580809" y="3359784"/>
            <a:ext cx="9201843" cy="19329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altLang="en-AU" dirty="0" sz="2400" lang="en-US"/>
              <a:t>J</a:t>
            </a:r>
            <a:r>
              <a:rPr altLang="en-AU" dirty="0" sz="2400" lang="en-US"/>
              <a:t>E</a:t>
            </a:r>
            <a:r>
              <a:rPr altLang="en-AU" dirty="0" sz="2400" lang="en-US"/>
              <a:t>E</a:t>
            </a:r>
            <a:r>
              <a:rPr altLang="en-AU" dirty="0" sz="2400" lang="en-US"/>
              <a:t>V</a:t>
            </a:r>
            <a:r>
              <a:rPr altLang="en-AU" dirty="0" sz="2400" lang="en-US"/>
              <a:t>A</a:t>
            </a:r>
            <a:r>
              <a:rPr altLang="en-AU" dirty="0" sz="2400" lang="en-US"/>
              <a:t>N</a:t>
            </a:r>
            <a:r>
              <a:rPr altLang="en-AU" dirty="0" sz="2400" lang="en-US"/>
              <a:t>A</a:t>
            </a:r>
            <a:r>
              <a:rPr altLang="en-AU" dirty="0" sz="2400" lang="en-US"/>
              <a:t>NDHAM </a:t>
            </a:r>
            <a:r>
              <a:rPr altLang="en-AU" dirty="0" sz="2400" lang="en-US"/>
              <a:t> </a:t>
            </a:r>
            <a:r>
              <a:rPr altLang="en-AU" dirty="0" sz="2400" lang="en-US"/>
              <a:t>V</a:t>
            </a:r>
            <a:endParaRPr altLang="en-US" lang="zh-CN"/>
          </a:p>
          <a:p>
            <a:r>
              <a:rPr dirty="0" sz="2400" lang="en-US"/>
              <a:t>REGISTER NO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dirty="0" sz="2400" lang="en-US"/>
              <a:t>:  </a:t>
            </a:r>
            <a:r>
              <a:rPr altLang="en-AU" dirty="0" sz="2400" lang="en-US"/>
              <a:t>3</a:t>
            </a:r>
            <a:r>
              <a:rPr altLang="en-AU" dirty="0" sz="2400" lang="en-US"/>
              <a:t>1</a:t>
            </a:r>
            <a:r>
              <a:rPr altLang="en-AU" dirty="0" sz="2400" lang="en-US"/>
              <a:t>2</a:t>
            </a:r>
            <a:r>
              <a:rPr altLang="en-AU" dirty="0" sz="2400" lang="en-US"/>
              <a:t>2</a:t>
            </a:r>
            <a:r>
              <a:rPr altLang="en-AU" dirty="0" sz="2400" lang="en-US"/>
              <a:t>1</a:t>
            </a:r>
            <a:r>
              <a:rPr altLang="en-AU" dirty="0" sz="2400" lang="en-US"/>
              <a:t>3</a:t>
            </a:r>
            <a:r>
              <a:rPr altLang="en-AU" dirty="0" sz="2400" lang="en-US"/>
              <a:t>8</a:t>
            </a:r>
            <a:r>
              <a:rPr altLang="en-AU" dirty="0" sz="2400" lang="en-US"/>
              <a:t>1</a:t>
            </a:r>
            <a:r>
              <a:rPr altLang="en-AU" dirty="0" sz="2400" lang="en-US"/>
              <a:t>9</a:t>
            </a:r>
            <a:endParaRPr altLang="en-US" lang="zh-CN"/>
          </a:p>
          <a:p>
            <a:r>
              <a:rPr dirty="0" sz="2400" lang="en-US"/>
              <a:t>DEPARTMENT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 B.COM (ACCOUNTING AND FINANCE)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altLang="en-AU" dirty="0" sz="2400" lang="en-US"/>
              <a:t> </a:t>
            </a:r>
            <a:r>
              <a:rPr dirty="0" sz="2400" lang="en-US"/>
              <a:t>: ST. THOMAS COLLEGE OF ART AND SCIENCE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/>
              <a:t>Potential 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4138784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6253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Data 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921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352829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1"/>
          <p:cNvSpPr txBox="1"/>
          <p:nvPr/>
        </p:nvSpPr>
        <p:spPr>
          <a:xfrm>
            <a:off x="4324218" y="1216666"/>
            <a:ext cx="2757805" cy="358141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2019301"/>
          <a:ext cx="7217095" cy="38766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757805" cy="358140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/>
              <a:t>DEPARTMENT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285086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393122" cy="664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Analyzing 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732757"/>
            <a:ext cx="6624637" cy="22250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4003040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Framework.</a:t>
            </a:r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g karuna</cp:lastModifiedBy>
  <dcterms:created xsi:type="dcterms:W3CDTF">2024-03-28T17:07:22Z</dcterms:created>
  <dcterms:modified xsi:type="dcterms:W3CDTF">2024-09-05T05:21:13Z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5d5be776f7054bffa77ee8284cdb8ced</vt:lpwstr>
  </property>
</Properties>
</file>