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58" r:id="rId2"/>
    <p:sldMasterId id="2147483762" r:id="rId3"/>
  </p:sldMasterIdLst>
  <p:notesMasterIdLst>
    <p:notesMasterId r:id="rId40"/>
  </p:notesMasterIdLst>
  <p:handoutMasterIdLst>
    <p:handoutMasterId r:id="rId41"/>
  </p:handoutMasterIdLst>
  <p:sldIdLst>
    <p:sldId id="484" r:id="rId4"/>
    <p:sldId id="485" r:id="rId5"/>
    <p:sldId id="486" r:id="rId6"/>
    <p:sldId id="487" r:id="rId7"/>
    <p:sldId id="495" r:id="rId8"/>
    <p:sldId id="496" r:id="rId9"/>
    <p:sldId id="497" r:id="rId10"/>
    <p:sldId id="488" r:id="rId11"/>
    <p:sldId id="489" r:id="rId12"/>
    <p:sldId id="464" r:id="rId13"/>
    <p:sldId id="465" r:id="rId14"/>
    <p:sldId id="466" r:id="rId15"/>
    <p:sldId id="467" r:id="rId16"/>
    <p:sldId id="471" r:id="rId17"/>
    <p:sldId id="472" r:id="rId18"/>
    <p:sldId id="498" r:id="rId19"/>
    <p:sldId id="499" r:id="rId20"/>
    <p:sldId id="469" r:id="rId21"/>
    <p:sldId id="490" r:id="rId22"/>
    <p:sldId id="491" r:id="rId23"/>
    <p:sldId id="493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5" r:id="rId34"/>
    <p:sldId id="376" r:id="rId35"/>
    <p:sldId id="377" r:id="rId36"/>
    <p:sldId id="378" r:id="rId37"/>
    <p:sldId id="379" r:id="rId38"/>
    <p:sldId id="381" r:id="rId3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36770"/>
    <a:srgbClr val="8D8D8D"/>
    <a:srgbClr val="FF7C80"/>
    <a:srgbClr val="FFFFFF"/>
    <a:srgbClr val="FFE1FF"/>
    <a:srgbClr val="D9D9D9"/>
    <a:srgbClr val="0033CC"/>
    <a:srgbClr val="C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6118" autoAdjust="0"/>
  </p:normalViewPr>
  <p:slideViewPr>
    <p:cSldViewPr>
      <p:cViewPr varScale="1">
        <p:scale>
          <a:sx n="106" d="100"/>
          <a:sy n="106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78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2109C-E10B-48A4-B12F-20400DA78A7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230F6-346E-4F37-AC5F-62472384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23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0" name="슬라이드 이미지 개체 틀 9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B606-3ACD-4F75-9B7B-51F9CD0633E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13" name="슬라이드 노트 개체 틀 12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1648-96B2-4761-B763-D07FF593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4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4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2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1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6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4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9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F1648-96B2-4761-B763-D07FF59354E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6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42042" y="116632"/>
            <a:ext cx="1101578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900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pic>
        <p:nvPicPr>
          <p:cNvPr id="9" name="Picture 4" descr="D:\999. ETC\003. 회사로고\ncgn-CI_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419" y="6345942"/>
            <a:ext cx="903623" cy="4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22048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2042" y="116632"/>
            <a:ext cx="1101578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900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11425" y="6309568"/>
            <a:ext cx="8153399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주</a:t>
            </a: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)</a:t>
            </a:r>
            <a:r>
              <a:rPr kumimoji="0" lang="ko-KR" altLang="en-US" sz="900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내친구네트웍스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l 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서울시 서초구 </a:t>
            </a:r>
            <a:r>
              <a:rPr kumimoji="0" lang="ko-KR" altLang="en-US" sz="900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신반포로</a:t>
            </a: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49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길 </a:t>
            </a: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12 </a:t>
            </a:r>
            <a:r>
              <a:rPr kumimoji="0" lang="ko-KR" altLang="en-US" sz="900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이루진빌딩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층 </a:t>
            </a:r>
            <a:r>
              <a:rPr kumimoji="0" lang="ko-KR" altLang="en-US" sz="900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ㅣ</a:t>
            </a:r>
            <a:r>
              <a:rPr kumimoji="0" lang="ko-KR" altLang="en-US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900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n-cs"/>
              </a:rPr>
              <a:t>TEL : 02-555-1344, FAX : 02-552-2022</a:t>
            </a:r>
            <a:endParaRPr kumimoji="0" lang="ko-KR" altLang="en-US" sz="900" b="0" kern="120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98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20"/>
          <p:cNvCxnSpPr/>
          <p:nvPr/>
        </p:nvCxnSpPr>
        <p:spPr>
          <a:xfrm rot="5400000">
            <a:off x="641472" y="2228328"/>
            <a:ext cx="1571625" cy="1954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6"/>
          <p:cNvSpPr/>
          <p:nvPr/>
        </p:nvSpPr>
        <p:spPr>
          <a:xfrm>
            <a:off x="4839" y="1"/>
            <a:ext cx="12185209" cy="512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037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20"/>
          <p:cNvCxnSpPr/>
          <p:nvPr/>
        </p:nvCxnSpPr>
        <p:spPr>
          <a:xfrm rot="5400000">
            <a:off x="641472" y="2228328"/>
            <a:ext cx="1571625" cy="1954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6"/>
          <p:cNvSpPr/>
          <p:nvPr/>
        </p:nvSpPr>
        <p:spPr>
          <a:xfrm>
            <a:off x="4839" y="1"/>
            <a:ext cx="12185209" cy="512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8076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/>
        </p:nvSpPr>
        <p:spPr>
          <a:xfrm>
            <a:off x="4839" y="1"/>
            <a:ext cx="12185209" cy="512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5747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B45E3-F838-4165-8090-F9AF8AAD5A3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5FB2AC-4DA3-472D-B35D-C9D7E106A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5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53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1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4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76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06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38" r:id="rId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88901" y="134940"/>
            <a:ext cx="11959167" cy="6607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4832" name="Text Box 112"/>
          <p:cNvSpPr txBox="1">
            <a:spLocks noChangeArrowheads="1"/>
          </p:cNvSpPr>
          <p:nvPr/>
        </p:nvSpPr>
        <p:spPr bwMode="auto">
          <a:xfrm>
            <a:off x="5189275" y="419101"/>
            <a:ext cx="1742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4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4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1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88901" y="134940"/>
            <a:ext cx="11959167" cy="6607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8445500" y="169863"/>
            <a:ext cx="81491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800">
                <a:solidFill>
                  <a:srgbClr val="FB621D"/>
                </a:solidFill>
              </a:rPr>
              <a:pPr algn="ctr">
                <a:defRPr/>
              </a:pPr>
              <a:t>‹#›</a:t>
            </a:fld>
            <a:endParaRPr lang="en-US" altLang="ko-KR" sz="1800" dirty="0">
              <a:solidFill>
                <a:srgbClr val="FB621D"/>
              </a:solidFill>
            </a:endParaRPr>
          </a:p>
        </p:txBody>
      </p:sp>
      <p:graphicFrame>
        <p:nvGraphicFramePr>
          <p:cNvPr id="4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7399"/>
              </p:ext>
            </p:extLst>
          </p:nvPr>
        </p:nvGraphicFramePr>
        <p:xfrm>
          <a:off x="84667" y="133350"/>
          <a:ext cx="11950702" cy="427038"/>
        </p:xfrm>
        <a:graphic>
          <a:graphicData uri="http://schemas.openxmlformats.org/drawingml/2006/table">
            <a:tbl>
              <a:tblPr/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4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플랫폼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㈜다해줘테크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스토리보드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_20201020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김지현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이민영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강승훈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권순민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유진호</a:t>
                      </a:r>
                    </a:p>
                  </a:txBody>
                  <a:tcPr marL="121920" marR="121920" marT="45754" marB="4575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5"/>
          <p:cNvSpPr>
            <a:spLocks noChangeShapeType="1"/>
          </p:cNvSpPr>
          <p:nvPr/>
        </p:nvSpPr>
        <p:spPr bwMode="auto">
          <a:xfrm>
            <a:off x="9496348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9508072" y="563565"/>
            <a:ext cx="2539996" cy="236537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740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go@naver.co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o@naver.co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그림 163">
            <a:extLst>
              <a:ext uri="{FF2B5EF4-FFF2-40B4-BE49-F238E27FC236}">
                <a16:creationId xmlns:a16="http://schemas.microsoft.com/office/drawing/2014/main" id="{5FF943C2-AE0D-40BB-9FC8-6B7E8860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75" y="1281370"/>
            <a:ext cx="2800350" cy="2667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연습영상관리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연습영상관리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3892848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카테고리별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댄스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연기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보컬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같은 카테고리 별 검색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검색필드 </a:t>
                      </a:r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상태</a:t>
                      </a:r>
                      <a:endParaRPr lang="en-US" altLang="ko-K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회원아이디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연습영상제목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등록일자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강좌제목</a:t>
                      </a:r>
                      <a:endParaRPr kumimoji="1" lang="en-US" altLang="ko-KR" sz="7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피드백완료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피드백대기</a:t>
                      </a:r>
                      <a:endParaRPr kumimoji="1" lang="en-US" altLang="ko-KR" sz="7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556368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연습영상클릭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회원이 올린 영상을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03404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강좌정보클릭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 된 영상을 호출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영상에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내용도담겨져있음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28533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카테고리 클릭 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카테고리의 프론트 페이지로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7519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패드백영상클릭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피드백영상을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714334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수정 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연습영상정보를 수정하는 페이지로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82516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팝업호출 후 연습영상정보를 삭제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6470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연습영상관리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59E53B-701C-4B40-B195-0D6D3CEF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14" y="980728"/>
            <a:ext cx="752475" cy="257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11AAE2-4798-400A-AA7A-66FE075D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409" y="1384776"/>
            <a:ext cx="771525" cy="2095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4A3F44A-EDED-458E-A679-6F8DFB31F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980728"/>
            <a:ext cx="4162425" cy="2476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A4031DE-FD06-4AFE-B791-3930BD719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137" y="1281370"/>
            <a:ext cx="981075" cy="2667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A720FC-E655-4557-9719-AC8F6A15D2D6}"/>
              </a:ext>
            </a:extLst>
          </p:cNvPr>
          <p:cNvSpPr/>
          <p:nvPr/>
        </p:nvSpPr>
        <p:spPr>
          <a:xfrm>
            <a:off x="5764701" y="1291314"/>
            <a:ext cx="1804668" cy="2286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27601FB-DF68-4696-804D-3C8A299B66E3}"/>
              </a:ext>
            </a:extLst>
          </p:cNvPr>
          <p:cNvGrpSpPr/>
          <p:nvPr/>
        </p:nvGrpSpPr>
        <p:grpSpPr>
          <a:xfrm>
            <a:off x="2118391" y="2036296"/>
            <a:ext cx="6677551" cy="314178"/>
            <a:chOff x="2084649" y="1759584"/>
            <a:chExt cx="6677551" cy="314178"/>
          </a:xfrm>
          <a:solidFill>
            <a:srgbClr val="F1F1F1"/>
          </a:solidFill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A85FA9C-390A-4DD7-80DF-B0D7B03F0EA6}"/>
                </a:ext>
              </a:extLst>
            </p:cNvPr>
            <p:cNvGrpSpPr/>
            <p:nvPr/>
          </p:nvGrpSpPr>
          <p:grpSpPr>
            <a:xfrm>
              <a:off x="2084649" y="1759584"/>
              <a:ext cx="6677551" cy="314178"/>
              <a:chOff x="2084649" y="1759584"/>
              <a:chExt cx="6677551" cy="314178"/>
            </a:xfrm>
            <a:grpFill/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275103B-68D4-4064-99F6-D81D330898C8}"/>
                  </a:ext>
                </a:extLst>
              </p:cNvPr>
              <p:cNvSpPr/>
              <p:nvPr/>
            </p:nvSpPr>
            <p:spPr>
              <a:xfrm>
                <a:off x="2084649" y="1761379"/>
                <a:ext cx="380739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BAC52C2-CA5F-489F-AD17-9B2AEAE84780}"/>
                  </a:ext>
                </a:extLst>
              </p:cNvPr>
              <p:cNvSpPr/>
              <p:nvPr/>
            </p:nvSpPr>
            <p:spPr>
              <a:xfrm>
                <a:off x="8006105" y="1764961"/>
                <a:ext cx="756095" cy="305341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관리자툴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AFBE6C3-0D7A-45F4-980E-097DBBE96FF3}"/>
                  </a:ext>
                </a:extLst>
              </p:cNvPr>
              <p:cNvSpPr/>
              <p:nvPr/>
            </p:nvSpPr>
            <p:spPr>
              <a:xfrm>
                <a:off x="4456884" y="1763486"/>
                <a:ext cx="1431230" cy="308481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강좌정보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2D4A465-C09D-45F6-B23F-FF0817C27B87}"/>
                  </a:ext>
                </a:extLst>
              </p:cNvPr>
              <p:cNvSpPr/>
              <p:nvPr/>
            </p:nvSpPr>
            <p:spPr>
              <a:xfrm>
                <a:off x="7132831" y="1763920"/>
                <a:ext cx="889131" cy="305341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피드백정보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C191455-C282-414E-8BFF-566F1396FBDF}"/>
                  </a:ext>
                </a:extLst>
              </p:cNvPr>
              <p:cNvSpPr/>
              <p:nvPr/>
            </p:nvSpPr>
            <p:spPr>
              <a:xfrm>
                <a:off x="5882318" y="1762879"/>
                <a:ext cx="1257118" cy="303844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카테고리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1FBD645-DE6B-42F0-94B8-0CA4858740E7}"/>
                  </a:ext>
                </a:extLst>
              </p:cNvPr>
              <p:cNvSpPr/>
              <p:nvPr/>
            </p:nvSpPr>
            <p:spPr>
              <a:xfrm>
                <a:off x="2461225" y="1759584"/>
                <a:ext cx="752475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회원아이디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B29C7D-1B83-43AC-8ADD-D0C125FEF3C0}"/>
                </a:ext>
              </a:extLst>
            </p:cNvPr>
            <p:cNvSpPr/>
            <p:nvPr/>
          </p:nvSpPr>
          <p:spPr>
            <a:xfrm>
              <a:off x="3205215" y="1763084"/>
              <a:ext cx="1332973" cy="305381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연습영상정보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AD9495-4F69-4841-821F-3FBABEBD1897}"/>
              </a:ext>
            </a:extLst>
          </p:cNvPr>
          <p:cNvGrpSpPr/>
          <p:nvPr/>
        </p:nvGrpSpPr>
        <p:grpSpPr>
          <a:xfrm>
            <a:off x="2106914" y="2413858"/>
            <a:ext cx="6712415" cy="3458416"/>
            <a:chOff x="2082970" y="2089220"/>
            <a:chExt cx="6712415" cy="2634008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5A8DFDD-5DFA-4A37-B9F8-D4387370E1FD}"/>
                </a:ext>
              </a:extLst>
            </p:cNvPr>
            <p:cNvGrpSpPr/>
            <p:nvPr/>
          </p:nvGrpSpPr>
          <p:grpSpPr>
            <a:xfrm>
              <a:off x="2084649" y="2089220"/>
              <a:ext cx="6699321" cy="633362"/>
              <a:chOff x="2084649" y="1759584"/>
              <a:chExt cx="6699321" cy="633362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C1DA5628-99EB-4DF3-8CD9-73095999A7B2}"/>
                  </a:ext>
                </a:extLst>
              </p:cNvPr>
              <p:cNvGrpSpPr/>
              <p:nvPr/>
            </p:nvGrpSpPr>
            <p:grpSpPr>
              <a:xfrm>
                <a:off x="2084649" y="1759584"/>
                <a:ext cx="6699321" cy="633362"/>
                <a:chOff x="2084649" y="1759584"/>
                <a:chExt cx="6699321" cy="633362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4223066C-D38B-41CE-823E-90A6A3A9E698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631567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7297845-F363-4FD7-BA28-568DE6C2DE23}"/>
                    </a:ext>
                  </a:extLst>
                </p:cNvPr>
                <p:cNvSpPr/>
                <p:nvPr/>
              </p:nvSpPr>
              <p:spPr>
                <a:xfrm>
                  <a:off x="8027875" y="1761378"/>
                  <a:ext cx="756095" cy="613468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470AF546-0F16-4D08-8FB0-A06993055C8D}"/>
                    </a:ext>
                  </a:extLst>
                </p:cNvPr>
                <p:cNvSpPr/>
                <p:nvPr/>
              </p:nvSpPr>
              <p:spPr>
                <a:xfrm>
                  <a:off x="4456884" y="1763486"/>
                  <a:ext cx="1431230" cy="61136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춤이란무엇인가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51900CEB-662E-4F2E-9F37-919DA0622257}"/>
                    </a:ext>
                  </a:extLst>
                </p:cNvPr>
                <p:cNvSpPr/>
                <p:nvPr/>
              </p:nvSpPr>
              <p:spPr>
                <a:xfrm>
                  <a:off x="7126342" y="1761380"/>
                  <a:ext cx="889131" cy="617904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피드백완료</a:t>
                  </a:r>
                  <a:endPara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endPara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TRANDER01</a:t>
                  </a:r>
                </a:p>
                <a:p>
                  <a:pPr algn="ctr"/>
                  <a:endPara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사과춤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-</a:t>
                  </a:r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피드백</a:t>
                  </a:r>
                  <a:endPara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(2020-10-23)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12D224A-2674-493D-A2DE-AF222E0D5D53}"/>
                    </a:ext>
                  </a:extLst>
                </p:cNvPr>
                <p:cNvSpPr/>
                <p:nvPr/>
              </p:nvSpPr>
              <p:spPr>
                <a:xfrm>
                  <a:off x="5888115" y="1765816"/>
                  <a:ext cx="1231622" cy="613468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댄스</a:t>
                  </a: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81DC157B-4F2F-4693-8C99-822CA5127E1B}"/>
                    </a:ext>
                  </a:extLst>
                </p:cNvPr>
                <p:cNvSpPr/>
                <p:nvPr/>
              </p:nvSpPr>
              <p:spPr>
                <a:xfrm>
                  <a:off x="2461225" y="1759584"/>
                  <a:ext cx="752475" cy="617904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apple01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9C75C8A-B070-4A6B-8A4D-15629FBD68ED}"/>
                  </a:ext>
                </a:extLst>
              </p:cNvPr>
              <p:cNvSpPr/>
              <p:nvPr/>
            </p:nvSpPr>
            <p:spPr>
              <a:xfrm>
                <a:off x="3205215" y="1763084"/>
                <a:ext cx="1332973" cy="61136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사과춤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D53C248-272E-4C93-AF25-49B4E851AB32}"/>
                </a:ext>
              </a:extLst>
            </p:cNvPr>
            <p:cNvGrpSpPr/>
            <p:nvPr/>
          </p:nvGrpSpPr>
          <p:grpSpPr>
            <a:xfrm>
              <a:off x="2084649" y="2797499"/>
              <a:ext cx="6699321" cy="587578"/>
              <a:chOff x="2084649" y="1759584"/>
              <a:chExt cx="6699321" cy="314179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6CE4A4C-AFB7-4301-9F66-5696B843662F}"/>
                  </a:ext>
                </a:extLst>
              </p:cNvPr>
              <p:cNvGrpSpPr/>
              <p:nvPr/>
            </p:nvGrpSpPr>
            <p:grpSpPr>
              <a:xfrm>
                <a:off x="2084649" y="1759584"/>
                <a:ext cx="6699321" cy="314179"/>
                <a:chOff x="2084649" y="1759584"/>
                <a:chExt cx="6699321" cy="314179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95C579DC-AC83-4840-BF48-12D533FD7AE8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368331D-7320-4CB7-AC96-F7835951716E}"/>
                    </a:ext>
                  </a:extLst>
                </p:cNvPr>
                <p:cNvSpPr/>
                <p:nvPr/>
              </p:nvSpPr>
              <p:spPr>
                <a:xfrm>
                  <a:off x="8027875" y="1761378"/>
                  <a:ext cx="756095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68BB267B-2111-49C4-A7B0-B2A8F7486FCA}"/>
                    </a:ext>
                  </a:extLst>
                </p:cNvPr>
                <p:cNvSpPr/>
                <p:nvPr/>
              </p:nvSpPr>
              <p:spPr>
                <a:xfrm>
                  <a:off x="4456884" y="1763486"/>
                  <a:ext cx="1431230" cy="308481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연기백과사전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EE1EBC61-B788-4DAF-9B94-134CC56B4D1E}"/>
                    </a:ext>
                  </a:extLst>
                </p:cNvPr>
                <p:cNvSpPr/>
                <p:nvPr/>
              </p:nvSpPr>
              <p:spPr>
                <a:xfrm>
                  <a:off x="7126342" y="1761380"/>
                  <a:ext cx="889131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피드백대기</a:t>
                  </a: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859A183-EF40-406D-85C4-7DAE16E626A3}"/>
                    </a:ext>
                  </a:extLst>
                </p:cNvPr>
                <p:cNvSpPr/>
                <p:nvPr/>
              </p:nvSpPr>
              <p:spPr>
                <a:xfrm>
                  <a:off x="5888115" y="1765816"/>
                  <a:ext cx="1231622" cy="30265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연기</a:t>
                  </a: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B364B0DF-CE9F-4DB6-A319-D2220516DE67}"/>
                    </a:ext>
                  </a:extLst>
                </p:cNvPr>
                <p:cNvSpPr/>
                <p:nvPr/>
              </p:nvSpPr>
              <p:spPr>
                <a:xfrm>
                  <a:off x="2461225" y="1759584"/>
                  <a:ext cx="752475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banana03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63B4AA5-AFFD-43DB-9968-3EF5AB8B11D3}"/>
                  </a:ext>
                </a:extLst>
              </p:cNvPr>
              <p:cNvSpPr/>
              <p:nvPr/>
            </p:nvSpPr>
            <p:spPr>
              <a:xfrm>
                <a:off x="3205215" y="1763084"/>
                <a:ext cx="1332973" cy="305381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바나나밟는연기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E72AA85-19F4-4408-98AF-55732A29D2F6}"/>
                </a:ext>
              </a:extLst>
            </p:cNvPr>
            <p:cNvGrpSpPr/>
            <p:nvPr/>
          </p:nvGrpSpPr>
          <p:grpSpPr>
            <a:xfrm>
              <a:off x="2096064" y="3480748"/>
              <a:ext cx="6699321" cy="590956"/>
              <a:chOff x="2084649" y="1759584"/>
              <a:chExt cx="6699321" cy="314179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C1174AF-3F93-4A2C-AFAE-FE744378C5B3}"/>
                  </a:ext>
                </a:extLst>
              </p:cNvPr>
              <p:cNvGrpSpPr/>
              <p:nvPr/>
            </p:nvGrpSpPr>
            <p:grpSpPr>
              <a:xfrm>
                <a:off x="2084649" y="1759584"/>
                <a:ext cx="6699321" cy="314179"/>
                <a:chOff x="2084649" y="1759584"/>
                <a:chExt cx="6699321" cy="314179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784A6CA-2CDD-4D72-AC19-2B515F0CEC26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3CC2E3F-1442-4E02-B9FB-A8D1ED464F05}"/>
                    </a:ext>
                  </a:extLst>
                </p:cNvPr>
                <p:cNvSpPr/>
                <p:nvPr/>
              </p:nvSpPr>
              <p:spPr>
                <a:xfrm>
                  <a:off x="8027875" y="1761378"/>
                  <a:ext cx="756095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05AEEA78-9D3B-4516-A798-68374E4EF3B0}"/>
                    </a:ext>
                  </a:extLst>
                </p:cNvPr>
                <p:cNvSpPr/>
                <p:nvPr/>
              </p:nvSpPr>
              <p:spPr>
                <a:xfrm>
                  <a:off x="4456884" y="1763486"/>
                  <a:ext cx="1431230" cy="308481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도전댄스입문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!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395FF574-F3A2-4AEB-8EC7-66D2945F92DA}"/>
                    </a:ext>
                  </a:extLst>
                </p:cNvPr>
                <p:cNvSpPr/>
                <p:nvPr/>
              </p:nvSpPr>
              <p:spPr>
                <a:xfrm>
                  <a:off x="7126342" y="1761380"/>
                  <a:ext cx="889131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피드백대기</a:t>
                  </a: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AFDADB8A-688C-45CA-905E-6673417D57B6}"/>
                    </a:ext>
                  </a:extLst>
                </p:cNvPr>
                <p:cNvSpPr/>
                <p:nvPr/>
              </p:nvSpPr>
              <p:spPr>
                <a:xfrm>
                  <a:off x="5888115" y="1765816"/>
                  <a:ext cx="1231622" cy="30265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댄스</a:t>
                  </a: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A32E5E60-51DE-4F29-BEC7-E208C50A21A8}"/>
                    </a:ext>
                  </a:extLst>
                </p:cNvPr>
                <p:cNvSpPr/>
                <p:nvPr/>
              </p:nvSpPr>
              <p:spPr>
                <a:xfrm>
                  <a:off x="2461225" y="1759584"/>
                  <a:ext cx="752475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candy02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2A093603-7C2B-485F-8BC3-AA1C091C0B0C}"/>
                  </a:ext>
                </a:extLst>
              </p:cNvPr>
              <p:cNvSpPr/>
              <p:nvPr/>
            </p:nvSpPr>
            <p:spPr>
              <a:xfrm>
                <a:off x="3205215" y="1763084"/>
                <a:ext cx="1332973" cy="305381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사탕은마시써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D5657DA-4530-4092-AB12-82694E0580A3}"/>
                </a:ext>
              </a:extLst>
            </p:cNvPr>
            <p:cNvGrpSpPr/>
            <p:nvPr/>
          </p:nvGrpSpPr>
          <p:grpSpPr>
            <a:xfrm>
              <a:off x="2082970" y="4109760"/>
              <a:ext cx="6699321" cy="613468"/>
              <a:chOff x="2084649" y="1759584"/>
              <a:chExt cx="6699321" cy="314179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2E48173-5795-4291-8814-20B8B228CC84}"/>
                  </a:ext>
                </a:extLst>
              </p:cNvPr>
              <p:cNvGrpSpPr/>
              <p:nvPr/>
            </p:nvGrpSpPr>
            <p:grpSpPr>
              <a:xfrm>
                <a:off x="2084649" y="1759584"/>
                <a:ext cx="6699321" cy="314179"/>
                <a:chOff x="2084649" y="1759584"/>
                <a:chExt cx="6699321" cy="314179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F1A9ADA5-1DC6-455E-8DDB-4B26148AA711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7236A7BC-DFF5-4034-95B4-AC686457D4B2}"/>
                    </a:ext>
                  </a:extLst>
                </p:cNvPr>
                <p:cNvSpPr/>
                <p:nvPr/>
              </p:nvSpPr>
              <p:spPr>
                <a:xfrm>
                  <a:off x="8027875" y="1761378"/>
                  <a:ext cx="756095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B800ABAA-3CEB-437F-945B-98A168160D04}"/>
                    </a:ext>
                  </a:extLst>
                </p:cNvPr>
                <p:cNvSpPr/>
                <p:nvPr/>
              </p:nvSpPr>
              <p:spPr>
                <a:xfrm>
                  <a:off x="4456884" y="1763486"/>
                  <a:ext cx="1431230" cy="308481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보컬의기본</a:t>
                  </a: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7A684E4-5B3E-4FA0-B84C-18EAF47F1205}"/>
                    </a:ext>
                  </a:extLst>
                </p:cNvPr>
                <p:cNvSpPr/>
                <p:nvPr/>
              </p:nvSpPr>
              <p:spPr>
                <a:xfrm>
                  <a:off x="7126342" y="1761380"/>
                  <a:ext cx="889131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피드백대기</a:t>
                  </a: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6D042BD-9FF5-4B2F-A695-5B80805498C4}"/>
                    </a:ext>
                  </a:extLst>
                </p:cNvPr>
                <p:cNvSpPr/>
                <p:nvPr/>
              </p:nvSpPr>
              <p:spPr>
                <a:xfrm>
                  <a:off x="5888115" y="1765816"/>
                  <a:ext cx="1231622" cy="30265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보컬</a:t>
                  </a: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C97638E1-E95C-4FC8-B408-293C3D824D52}"/>
                    </a:ext>
                  </a:extLst>
                </p:cNvPr>
                <p:cNvSpPr/>
                <p:nvPr/>
              </p:nvSpPr>
              <p:spPr>
                <a:xfrm>
                  <a:off x="2461225" y="1759584"/>
                  <a:ext cx="752475" cy="31238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dragon11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9E2360B-C275-4A5A-AE87-3FF7F11987F5}"/>
                  </a:ext>
                </a:extLst>
              </p:cNvPr>
              <p:cNvSpPr/>
              <p:nvPr/>
            </p:nvSpPr>
            <p:spPr>
              <a:xfrm>
                <a:off x="3205215" y="1763084"/>
                <a:ext cx="1332973" cy="305381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용이내가되는소리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9ACA0E4-5D7E-43AE-9113-E2DE10B3D91C}"/>
                </a:ext>
              </a:extLst>
            </p:cNvPr>
            <p:cNvGrpSpPr/>
            <p:nvPr/>
          </p:nvGrpSpPr>
          <p:grpSpPr>
            <a:xfrm>
              <a:off x="8200246" y="2284569"/>
              <a:ext cx="432048" cy="328011"/>
              <a:chOff x="9996459" y="2620844"/>
              <a:chExt cx="432048" cy="494802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8D1505A-BF1D-4FBF-ACA0-0CB10DEDA351}"/>
                  </a:ext>
                </a:extLst>
              </p:cNvPr>
              <p:cNvSpPr/>
              <p:nvPr/>
            </p:nvSpPr>
            <p:spPr>
              <a:xfrm>
                <a:off x="9996459" y="2620844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수정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0F484C1-4A6A-42BF-A6C8-7835CA08A4D7}"/>
                  </a:ext>
                </a:extLst>
              </p:cNvPr>
              <p:cNvSpPr/>
              <p:nvPr/>
            </p:nvSpPr>
            <p:spPr>
              <a:xfrm>
                <a:off x="9996459" y="2885532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삭제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A4E722C-D18D-403D-A36C-1B2439075A41}"/>
                </a:ext>
              </a:extLst>
            </p:cNvPr>
            <p:cNvGrpSpPr/>
            <p:nvPr/>
          </p:nvGrpSpPr>
          <p:grpSpPr>
            <a:xfrm>
              <a:off x="8188219" y="3020927"/>
              <a:ext cx="438935" cy="323754"/>
              <a:chOff x="9984432" y="2687962"/>
              <a:chExt cx="438935" cy="488379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216B7A1-0657-4062-A8A3-A613D35E71E7}"/>
                  </a:ext>
                </a:extLst>
              </p:cNvPr>
              <p:cNvSpPr/>
              <p:nvPr/>
            </p:nvSpPr>
            <p:spPr>
              <a:xfrm>
                <a:off x="9991319" y="2687962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수정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05AD634-A8E8-439C-870C-A879A7FD30A9}"/>
                  </a:ext>
                </a:extLst>
              </p:cNvPr>
              <p:cNvSpPr/>
              <p:nvPr/>
            </p:nvSpPr>
            <p:spPr>
              <a:xfrm>
                <a:off x="9984432" y="2946227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삭제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19A21780-06ED-443E-8C23-32CB913702D6}"/>
                </a:ext>
              </a:extLst>
            </p:cNvPr>
            <p:cNvGrpSpPr/>
            <p:nvPr/>
          </p:nvGrpSpPr>
          <p:grpSpPr>
            <a:xfrm>
              <a:off x="8188219" y="3645304"/>
              <a:ext cx="432048" cy="352348"/>
              <a:chOff x="9984432" y="2596620"/>
              <a:chExt cx="432048" cy="53151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DB53D3D-F94F-4CF6-8EC1-C3073088A64D}"/>
                  </a:ext>
                </a:extLst>
              </p:cNvPr>
              <p:cNvSpPr/>
              <p:nvPr/>
            </p:nvSpPr>
            <p:spPr>
              <a:xfrm>
                <a:off x="9984432" y="2596620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수정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F131C25-F7FD-446D-9326-3599A73E385B}"/>
                  </a:ext>
                </a:extLst>
              </p:cNvPr>
              <p:cNvSpPr/>
              <p:nvPr/>
            </p:nvSpPr>
            <p:spPr>
              <a:xfrm>
                <a:off x="9984432" y="2898018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삭제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1358A37F-BC4A-43D2-8D00-FA0357C3131F}"/>
                </a:ext>
              </a:extLst>
            </p:cNvPr>
            <p:cNvGrpSpPr/>
            <p:nvPr/>
          </p:nvGrpSpPr>
          <p:grpSpPr>
            <a:xfrm>
              <a:off x="8195106" y="4303628"/>
              <a:ext cx="438508" cy="312930"/>
              <a:chOff x="9978225" y="2623958"/>
              <a:chExt cx="438508" cy="472051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B1B1EF22-A444-454B-A8C0-8E1929015B5B}"/>
                  </a:ext>
                </a:extLst>
              </p:cNvPr>
              <p:cNvSpPr/>
              <p:nvPr/>
            </p:nvSpPr>
            <p:spPr>
              <a:xfrm>
                <a:off x="9978225" y="2623958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수정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AA940C29-EB4D-4A12-A056-61C19653B477}"/>
                  </a:ext>
                </a:extLst>
              </p:cNvPr>
              <p:cNvSpPr/>
              <p:nvPr/>
            </p:nvSpPr>
            <p:spPr>
              <a:xfrm>
                <a:off x="9984685" y="2865895"/>
                <a:ext cx="432048" cy="23011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삭제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93EBE8E-C0B7-4E60-9509-8B29BFA48B0E}"/>
              </a:ext>
            </a:extLst>
          </p:cNvPr>
          <p:cNvSpPr/>
          <p:nvPr/>
        </p:nvSpPr>
        <p:spPr>
          <a:xfrm>
            <a:off x="2785507" y="86369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6E2A34E-CA12-48D4-98A0-F12FF15446F1}"/>
              </a:ext>
            </a:extLst>
          </p:cNvPr>
          <p:cNvSpPr/>
          <p:nvPr/>
        </p:nvSpPr>
        <p:spPr>
          <a:xfrm>
            <a:off x="2803471" y="1200557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90BF382-3099-4E21-934A-307D0198E0D5}"/>
              </a:ext>
            </a:extLst>
          </p:cNvPr>
          <p:cNvSpPr/>
          <p:nvPr/>
        </p:nvSpPr>
        <p:spPr>
          <a:xfrm>
            <a:off x="3511536" y="2562204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DCB973CB-306D-4917-897B-9843AEA471E7}"/>
              </a:ext>
            </a:extLst>
          </p:cNvPr>
          <p:cNvSpPr/>
          <p:nvPr/>
        </p:nvSpPr>
        <p:spPr>
          <a:xfrm>
            <a:off x="4696978" y="2534519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55B596DB-21CC-4FFB-B4DD-F78EDED78A2D}"/>
              </a:ext>
            </a:extLst>
          </p:cNvPr>
          <p:cNvSpPr/>
          <p:nvPr/>
        </p:nvSpPr>
        <p:spPr>
          <a:xfrm>
            <a:off x="6240384" y="257223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CC6F93-4B6F-4B7D-8092-5918E3820377}"/>
              </a:ext>
            </a:extLst>
          </p:cNvPr>
          <p:cNvSpPr/>
          <p:nvPr/>
        </p:nvSpPr>
        <p:spPr>
          <a:xfrm>
            <a:off x="6999515" y="2953691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18943132-1F7E-4226-9614-EFE16420FDD2}"/>
              </a:ext>
            </a:extLst>
          </p:cNvPr>
          <p:cNvSpPr/>
          <p:nvPr/>
        </p:nvSpPr>
        <p:spPr>
          <a:xfrm>
            <a:off x="8037542" y="2653107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48F906B-2F26-4FF4-A1B9-9C3F2A23EA8E}"/>
              </a:ext>
            </a:extLst>
          </p:cNvPr>
          <p:cNvSpPr/>
          <p:nvPr/>
        </p:nvSpPr>
        <p:spPr>
          <a:xfrm>
            <a:off x="8039718" y="2916601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4F90345-0C48-4BFF-899D-89FA2B4216FD}"/>
              </a:ext>
            </a:extLst>
          </p:cNvPr>
          <p:cNvCxnSpPr>
            <a:cxnSpLocks/>
            <a:stCxn id="160" idx="2"/>
            <a:endCxn id="165" idx="0"/>
          </p:cNvCxnSpPr>
          <p:nvPr/>
        </p:nvCxnSpPr>
        <p:spPr>
          <a:xfrm flipH="1">
            <a:off x="6929678" y="3132625"/>
            <a:ext cx="1218052" cy="5877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452D3399-3AE8-4FF4-86EB-B168240A6266}"/>
              </a:ext>
            </a:extLst>
          </p:cNvPr>
          <p:cNvSpPr/>
          <p:nvPr/>
        </p:nvSpPr>
        <p:spPr>
          <a:xfrm>
            <a:off x="4717301" y="1182465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E5BA7B9-8A29-4C2C-AFC1-6915DB04EAA6}"/>
              </a:ext>
            </a:extLst>
          </p:cNvPr>
          <p:cNvGrpSpPr/>
          <p:nvPr/>
        </p:nvGrpSpPr>
        <p:grpSpPr>
          <a:xfrm>
            <a:off x="5395081" y="3720336"/>
            <a:ext cx="3069193" cy="1097943"/>
            <a:chOff x="3951860" y="5372246"/>
            <a:chExt cx="2847731" cy="914097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EDB58F2-F7F3-45E9-A040-BFFE0A846356}"/>
                </a:ext>
              </a:extLst>
            </p:cNvPr>
            <p:cNvSpPr/>
            <p:nvPr/>
          </p:nvSpPr>
          <p:spPr>
            <a:xfrm>
              <a:off x="3951860" y="5372246"/>
              <a:ext cx="2847731" cy="91409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해당 정보를 정말 삭제하시겠습니까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  <a:p>
              <a:pPr algn="ctr"/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A329164-56D8-4F90-AE98-8EB52B2A1D26}"/>
                </a:ext>
              </a:extLst>
            </p:cNvPr>
            <p:cNvSpPr/>
            <p:nvPr/>
          </p:nvSpPr>
          <p:spPr>
            <a:xfrm>
              <a:off x="4474193" y="5988292"/>
              <a:ext cx="829719" cy="249019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DBD534E-9C38-415A-993E-9CC3C06BB007}"/>
                </a:ext>
              </a:extLst>
            </p:cNvPr>
            <p:cNvSpPr/>
            <p:nvPr/>
          </p:nvSpPr>
          <p:spPr>
            <a:xfrm>
              <a:off x="5364890" y="5988388"/>
              <a:ext cx="829719" cy="249024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아니오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" name="Group 59">
            <a:extLst>
              <a:ext uri="{FF2B5EF4-FFF2-40B4-BE49-F238E27FC236}">
                <a16:creationId xmlns:a16="http://schemas.microsoft.com/office/drawing/2014/main" id="{3EA983B5-9162-4359-98D5-D422B0EF3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55718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A516B4B-6544-442C-9E16-106E2BB14308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8838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토너먼트 댓글 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토너먼트 댓글 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236552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댓글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갯수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현재 검색된 댓글 개수를 출력합니다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선택된 댓글 상태변경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체크박스에 선택된 댓글 전체의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상태를 변경합니다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Ex) </a:t>
                      </a:r>
                      <a:r>
                        <a:rPr kumimoji="1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출력중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출력안함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선택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표시된 모든 댓글을 선택하거나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특정 댓글을 체크박스로 선택합니다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보기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댓글이 달린 강의의 프론트 페이지를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팝업창으로 출력합니다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댓글의 수정 서브 페이지로 이동합니다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삭제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댓글을 삭제합니다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상태변경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댓글의 상태를 변경합니다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</a:t>
            </a:r>
            <a:r>
              <a:rPr lang="ko-KR" altLang="en-US" sz="1000" b="1" dirty="0">
                <a:latin typeface="+mn-ea"/>
                <a:ea typeface="+mn-ea"/>
              </a:rPr>
              <a:t> 댓글 관리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894E6A-CC33-420E-8B60-4B14AF11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706441"/>
            <a:ext cx="771067" cy="204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5FE1EA-5A6E-477E-AC7E-6ECE45E4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952662"/>
            <a:ext cx="6269719" cy="460191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4254966" y="66204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FBDC9-D273-4C0A-916F-88238202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749" y="5596689"/>
            <a:ext cx="1310547" cy="3938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DF0DB8-4116-47D6-A5E0-4BE34B449728}"/>
              </a:ext>
            </a:extLst>
          </p:cNvPr>
          <p:cNvSpPr/>
          <p:nvPr/>
        </p:nvSpPr>
        <p:spPr>
          <a:xfrm>
            <a:off x="2091172" y="1427114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99B022-4237-4D4B-8CE8-54360C7080F3}"/>
              </a:ext>
            </a:extLst>
          </p:cNvPr>
          <p:cNvSpPr/>
          <p:nvPr/>
        </p:nvSpPr>
        <p:spPr>
          <a:xfrm>
            <a:off x="2091172" y="170080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C7E529-BE05-4F26-869A-D1BC534E9510}"/>
              </a:ext>
            </a:extLst>
          </p:cNvPr>
          <p:cNvSpPr/>
          <p:nvPr/>
        </p:nvSpPr>
        <p:spPr>
          <a:xfrm>
            <a:off x="8459285" y="279268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B9E843-E194-451A-B1E2-7CEF8F01734C}"/>
              </a:ext>
            </a:extLst>
          </p:cNvPr>
          <p:cNvSpPr/>
          <p:nvPr/>
        </p:nvSpPr>
        <p:spPr>
          <a:xfrm>
            <a:off x="8459285" y="195773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0C5606-9863-4EAB-9B63-05686694B63E}"/>
              </a:ext>
            </a:extLst>
          </p:cNvPr>
          <p:cNvSpPr/>
          <p:nvPr/>
        </p:nvSpPr>
        <p:spPr>
          <a:xfrm>
            <a:off x="8463865" y="367564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D475093-448E-4CC8-BF08-94818CCD2F24}"/>
              </a:ext>
            </a:extLst>
          </p:cNvPr>
          <p:cNvSpPr/>
          <p:nvPr/>
        </p:nvSpPr>
        <p:spPr>
          <a:xfrm>
            <a:off x="8513291" y="455860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F83F9F7-5873-4AFD-B4E2-C6EE84BFA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502" y="5296475"/>
            <a:ext cx="2101543" cy="99430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FBBC517-CD1D-483A-9B30-18FCD265E720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8675309" y="2065748"/>
            <a:ext cx="634193" cy="3727881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27CD177B-B115-4382-812A-D77CB9F06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5369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F4899D-7FF3-4489-ABC1-7CF5B6DDABA4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08CC550-664C-42FD-AB8C-BEE8CC92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3" y="1026875"/>
            <a:ext cx="7244910" cy="5066421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538189" y="349484"/>
            <a:ext cx="2924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토너먼트 댓글 관리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토너먼트 댓글 수정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토너먼트 댓글 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2337208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댓글 수정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등록된 댓글의 내용을 수정합니다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출력 여부 결정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댓글의 노출 여부를 라디오버튼으로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결정합니다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수정된 내용을 저장합니다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수정 취소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댓글 수정을 취소하고 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강의 평가 댓글 관리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로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페이지로 이동합니다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latin typeface="+mn-ea"/>
                <a:ea typeface="+mn-ea"/>
              </a:rPr>
              <a:t> ??? </a:t>
            </a:r>
            <a:r>
              <a:rPr lang="ko-KR" altLang="en-US" sz="1000" b="1" dirty="0">
                <a:latin typeface="+mn-ea"/>
                <a:ea typeface="+mn-ea"/>
              </a:rPr>
              <a:t>님의 </a:t>
            </a:r>
            <a:r>
              <a:rPr lang="ko-KR" altLang="en-US" sz="1000" b="1" dirty="0">
                <a:latin typeface="+mn-ea"/>
              </a:rPr>
              <a:t>토너먼트</a:t>
            </a:r>
            <a:r>
              <a:rPr lang="ko-KR" altLang="en-US" sz="1000" b="1" dirty="0">
                <a:latin typeface="+mn-ea"/>
                <a:ea typeface="+mn-ea"/>
              </a:rPr>
              <a:t> 댓글 수정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2960846" y="5114042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B9E843-E194-451A-B1E2-7CEF8F01734C}"/>
              </a:ext>
            </a:extLst>
          </p:cNvPr>
          <p:cNvSpPr/>
          <p:nvPr/>
        </p:nvSpPr>
        <p:spPr>
          <a:xfrm>
            <a:off x="4538189" y="5517232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DD37AD-4D33-4C66-A177-8065812B975B}"/>
              </a:ext>
            </a:extLst>
          </p:cNvPr>
          <p:cNvSpPr/>
          <p:nvPr/>
        </p:nvSpPr>
        <p:spPr>
          <a:xfrm>
            <a:off x="5663952" y="549564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graphicFrame>
        <p:nvGraphicFramePr>
          <p:cNvPr id="2" name="Group 59">
            <a:extLst>
              <a:ext uri="{FF2B5EF4-FFF2-40B4-BE49-F238E27FC236}">
                <a16:creationId xmlns:a16="http://schemas.microsoft.com/office/drawing/2014/main" id="{AFF586F8-E4E5-43D3-A912-E786BFFE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67126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8D94896-CAA1-4322-B1E1-6E7DC5F9C017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토너먼트</a:t>
            </a:r>
            <a:r>
              <a:rPr lang="ko-KR" altLang="en-US" sz="800" dirty="0">
                <a:latin typeface="+mn-ea"/>
              </a:rPr>
              <a:t> 댓글 설정 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토너먼트 댓글 설정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2643666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댓글 기능 사용 여부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라디오 버튼으로 사용 여부 결정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출력방식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라디오 버튼으로 댓글 노출의 방식을 결정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0947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쓰기 권한설정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라디오 버튼으로 회원전체 혹은 구매자만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작성가능 한지 여부를 결정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혹은 구매자만 가능할 경우 제한 설정을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설정합니다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0451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설정 저장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수정된 사항을 저장합니다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7575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</a:t>
            </a:r>
            <a:r>
              <a:rPr lang="ko-KR" altLang="en-US" sz="1000" b="1" dirty="0">
                <a:latin typeface="+mn-ea"/>
                <a:ea typeface="+mn-ea"/>
              </a:rPr>
              <a:t> 댓글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1FED5C-2D93-49F9-88D8-F2A90458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268760"/>
            <a:ext cx="6860630" cy="514037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2D58980-FF2B-42F3-8FCE-325AFF33D179}"/>
              </a:ext>
            </a:extLst>
          </p:cNvPr>
          <p:cNvSpPr/>
          <p:nvPr/>
        </p:nvSpPr>
        <p:spPr>
          <a:xfrm>
            <a:off x="3221876" y="179227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72DF7C-C77E-4A58-B492-9D7142A9BD13}"/>
              </a:ext>
            </a:extLst>
          </p:cNvPr>
          <p:cNvSpPr/>
          <p:nvPr/>
        </p:nvSpPr>
        <p:spPr>
          <a:xfrm>
            <a:off x="3329888" y="306896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7041F3-39D4-44F7-9045-8731045B123F}"/>
              </a:ext>
            </a:extLst>
          </p:cNvPr>
          <p:cNvSpPr/>
          <p:nvPr/>
        </p:nvSpPr>
        <p:spPr>
          <a:xfrm>
            <a:off x="3176086" y="431635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5FA37FF-78F0-4DF3-B00F-0A5059C0CC87}"/>
              </a:ext>
            </a:extLst>
          </p:cNvPr>
          <p:cNvSpPr/>
          <p:nvPr/>
        </p:nvSpPr>
        <p:spPr>
          <a:xfrm>
            <a:off x="4655840" y="609329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graphicFrame>
        <p:nvGraphicFramePr>
          <p:cNvPr id="7" name="Group 59">
            <a:extLst>
              <a:ext uri="{FF2B5EF4-FFF2-40B4-BE49-F238E27FC236}">
                <a16:creationId xmlns:a16="http://schemas.microsoft.com/office/drawing/2014/main" id="{6EE9875B-EDB3-4F55-B174-C1903C66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71651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B3B14B2-5F76-4F39-B8D8-0E7EFF84830B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2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오디션 정보 등록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오디션 정보 등록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9011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오디션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</a:rPr>
              <a:t>등록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5186371" y="6381328"/>
            <a:ext cx="513785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068201-82B2-4CD8-BE11-5069D9F95F28}"/>
              </a:ext>
            </a:extLst>
          </p:cNvPr>
          <p:cNvGrpSpPr/>
          <p:nvPr/>
        </p:nvGrpSpPr>
        <p:grpSpPr>
          <a:xfrm>
            <a:off x="1936836" y="980728"/>
            <a:ext cx="6504750" cy="5328592"/>
            <a:chOff x="1936836" y="980728"/>
            <a:chExt cx="6504750" cy="532859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05563B-8D8F-4039-ADD0-1C2988323183}"/>
                </a:ext>
              </a:extLst>
            </p:cNvPr>
            <p:cNvSpPr/>
            <p:nvPr/>
          </p:nvSpPr>
          <p:spPr>
            <a:xfrm>
              <a:off x="3935760" y="980728"/>
              <a:ext cx="4392488" cy="21544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889E6F-A4CF-4F13-8E23-56C9E0819686}"/>
                </a:ext>
              </a:extLst>
            </p:cNvPr>
            <p:cNvSpPr/>
            <p:nvPr/>
          </p:nvSpPr>
          <p:spPr>
            <a:xfrm>
              <a:off x="3935760" y="1348572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6A9F27-2BB8-4CF8-95A8-69B440B4D96F}"/>
                </a:ext>
              </a:extLst>
            </p:cNvPr>
            <p:cNvSpPr/>
            <p:nvPr/>
          </p:nvSpPr>
          <p:spPr>
            <a:xfrm>
              <a:off x="6384032" y="1348572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18271-0031-439A-A025-110E31355362}"/>
                </a:ext>
              </a:extLst>
            </p:cNvPr>
            <p:cNvSpPr txBox="1"/>
            <p:nvPr/>
          </p:nvSpPr>
          <p:spPr>
            <a:xfrm>
              <a:off x="5986240" y="130240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  <a:ea typeface="+mn-ea"/>
                </a:rPr>
                <a:t>~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EB9B05A-9306-43BE-9D10-8C888A0FCC7E}"/>
                </a:ext>
              </a:extLst>
            </p:cNvPr>
            <p:cNvSpPr/>
            <p:nvPr/>
          </p:nvSpPr>
          <p:spPr>
            <a:xfrm>
              <a:off x="1936836" y="980728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제목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31C922-5AB3-4F66-8B89-377BA280D965}"/>
                </a:ext>
              </a:extLst>
            </p:cNvPr>
            <p:cNvSpPr/>
            <p:nvPr/>
          </p:nvSpPr>
          <p:spPr>
            <a:xfrm>
              <a:off x="1939540" y="1348571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기간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BAB60E2-635A-405C-A046-AB645FA8F108}"/>
                </a:ext>
              </a:extLst>
            </p:cNvPr>
            <p:cNvGrpSpPr/>
            <p:nvPr/>
          </p:nvGrpSpPr>
          <p:grpSpPr>
            <a:xfrm>
              <a:off x="1964190" y="2198704"/>
              <a:ext cx="3943140" cy="215444"/>
              <a:chOff x="1936836" y="1735439"/>
              <a:chExt cx="3943140" cy="21544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D798BF3-5969-4E0F-A3C8-A4EC1CEFA9D3}"/>
                  </a:ext>
                </a:extLst>
              </p:cNvPr>
              <p:cNvSpPr/>
              <p:nvPr/>
            </p:nvSpPr>
            <p:spPr>
              <a:xfrm>
                <a:off x="3935760" y="1735439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4C314D1-CB59-4A31-8DB4-A550B54D74AA}"/>
                  </a:ext>
                </a:extLst>
              </p:cNvPr>
              <p:cNvSpPr/>
              <p:nvPr/>
            </p:nvSpPr>
            <p:spPr>
              <a:xfrm>
                <a:off x="1936836" y="1735439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주최사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A64711A-DF66-4013-8A78-E330831EA0DB}"/>
                </a:ext>
              </a:extLst>
            </p:cNvPr>
            <p:cNvGrpSpPr/>
            <p:nvPr/>
          </p:nvGrpSpPr>
          <p:grpSpPr>
            <a:xfrm>
              <a:off x="1964190" y="1772816"/>
              <a:ext cx="4929898" cy="221010"/>
              <a:chOff x="1937122" y="2208765"/>
              <a:chExt cx="4929898" cy="22101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C07309B-B028-4D70-B668-2180A247AAE4}"/>
                  </a:ext>
                </a:extLst>
              </p:cNvPr>
              <p:cNvSpPr/>
              <p:nvPr/>
            </p:nvSpPr>
            <p:spPr>
              <a:xfrm>
                <a:off x="4302696" y="2214331"/>
                <a:ext cx="576064" cy="215444"/>
              </a:xfrm>
              <a:prstGeom prst="rect">
                <a:avLst/>
              </a:prstGeom>
              <a:solidFill>
                <a:srgbClr val="92D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진행중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06E14CD-0283-44BC-978A-AA7006A711E7}"/>
                  </a:ext>
                </a:extLst>
              </p:cNvPr>
              <p:cNvSpPr/>
              <p:nvPr/>
            </p:nvSpPr>
            <p:spPr>
              <a:xfrm>
                <a:off x="5296826" y="2214331"/>
                <a:ext cx="576064" cy="215444"/>
              </a:xfrm>
              <a:prstGeom prst="rect">
                <a:avLst/>
              </a:prstGeom>
              <a:solidFill>
                <a:srgbClr val="FF7C8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마감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F4376E-A533-4B7E-8D7C-9A863254614B}"/>
                  </a:ext>
                </a:extLst>
              </p:cNvPr>
              <p:cNvSpPr/>
              <p:nvPr/>
            </p:nvSpPr>
            <p:spPr>
              <a:xfrm>
                <a:off x="6290956" y="2208765"/>
                <a:ext cx="576064" cy="2154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중단</a:t>
                </a: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8B96259-6C1D-41BE-909C-C45925D10D43}"/>
                  </a:ext>
                </a:extLst>
              </p:cNvPr>
              <p:cNvSpPr/>
              <p:nvPr/>
            </p:nvSpPr>
            <p:spPr>
              <a:xfrm flipH="1">
                <a:off x="3994261" y="2245662"/>
                <a:ext cx="171030" cy="17103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2EE171F-47F5-444D-A3C9-5245FA8AD88E}"/>
                  </a:ext>
                </a:extLst>
              </p:cNvPr>
              <p:cNvSpPr/>
              <p:nvPr/>
            </p:nvSpPr>
            <p:spPr>
              <a:xfrm flipH="1">
                <a:off x="4988273" y="2248190"/>
                <a:ext cx="171030" cy="17103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8C66875-F521-466C-9188-64DE96975028}"/>
                  </a:ext>
                </a:extLst>
              </p:cNvPr>
              <p:cNvSpPr/>
              <p:nvPr/>
            </p:nvSpPr>
            <p:spPr>
              <a:xfrm flipH="1">
                <a:off x="6046489" y="2230972"/>
                <a:ext cx="171030" cy="17103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F15D4EF-9C6C-44B4-AD63-BDA9FEF3A91A}"/>
                  </a:ext>
                </a:extLst>
              </p:cNvPr>
              <p:cNvSpPr/>
              <p:nvPr/>
            </p:nvSpPr>
            <p:spPr>
              <a:xfrm>
                <a:off x="1937122" y="2208765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상태 설정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F1707A9-0350-45A8-8729-C0FA6BE4E450}"/>
                </a:ext>
              </a:extLst>
            </p:cNvPr>
            <p:cNvGrpSpPr/>
            <p:nvPr/>
          </p:nvGrpSpPr>
          <p:grpSpPr>
            <a:xfrm>
              <a:off x="1936836" y="2934047"/>
              <a:ext cx="6504750" cy="3375273"/>
              <a:chOff x="1936836" y="3006055"/>
              <a:chExt cx="6504750" cy="337527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5F5122A-64ED-4FE3-98B8-2FE97E9F6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760" y="3006055"/>
                <a:ext cx="4505826" cy="3375273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BA847FB-CA3B-41E2-B7C2-1F2799A01436}"/>
                  </a:ext>
                </a:extLst>
              </p:cNvPr>
              <p:cNvSpPr/>
              <p:nvPr/>
            </p:nvSpPr>
            <p:spPr>
              <a:xfrm>
                <a:off x="1936836" y="3025000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내용</a:t>
                </a:r>
              </a:p>
            </p:txBody>
          </p:sp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D4F14BB-139E-4109-AFB4-8CA89B1D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4353" y="1358352"/>
              <a:ext cx="238097" cy="20923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B412779-90E8-480B-8D58-DF0A363AD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0151" y="1354561"/>
              <a:ext cx="238097" cy="20923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AE54F8-717E-4965-B0A0-8809D41CE2FF}"/>
              </a:ext>
            </a:extLst>
          </p:cNvPr>
          <p:cNvSpPr/>
          <p:nvPr/>
        </p:nvSpPr>
        <p:spPr>
          <a:xfrm>
            <a:off x="3955742" y="2576036"/>
            <a:ext cx="194421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 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C33E67-3F70-45EB-9833-B029FC578DD3}"/>
              </a:ext>
            </a:extLst>
          </p:cNvPr>
          <p:cNvSpPr/>
          <p:nvPr/>
        </p:nvSpPr>
        <p:spPr>
          <a:xfrm>
            <a:off x="1956818" y="2576036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116BEA-2BA6-48C6-8ACC-839874ED6722}"/>
              </a:ext>
            </a:extLst>
          </p:cNvPr>
          <p:cNvSpPr/>
          <p:nvPr/>
        </p:nvSpPr>
        <p:spPr>
          <a:xfrm>
            <a:off x="5954666" y="2576036"/>
            <a:ext cx="289921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759E4FC2-F544-45D3-BED0-486BB4F1B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75101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BA162FD-2084-4986-869C-164E9BE5AA18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0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DCA753-2BB1-43AA-993D-CA99BB88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14" y="980728"/>
            <a:ext cx="7065330" cy="314439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538189" y="349484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오디션 정보 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오디션 정보 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24622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보기선택시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수정창으로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삭제선택시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정보 삭제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1881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2063552" y="950531"/>
            <a:ext cx="134524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오디션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ko-KR" altLang="en-US" sz="1000" b="1" dirty="0">
                <a:latin typeface="+mn-ea"/>
                <a:ea typeface="+mn-ea"/>
              </a:rPr>
              <a:t>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8314071" y="1728644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CE474-07DA-4BA2-8550-4A570878E1BA}"/>
              </a:ext>
            </a:extLst>
          </p:cNvPr>
          <p:cNvSpPr/>
          <p:nvPr/>
        </p:nvSpPr>
        <p:spPr>
          <a:xfrm>
            <a:off x="7728434" y="1862816"/>
            <a:ext cx="396000" cy="180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49396F-5552-4634-8E82-CD460E7EC56D}"/>
              </a:ext>
            </a:extLst>
          </p:cNvPr>
          <p:cNvSpPr/>
          <p:nvPr/>
        </p:nvSpPr>
        <p:spPr>
          <a:xfrm>
            <a:off x="7728434" y="2249009"/>
            <a:ext cx="396000" cy="180000"/>
          </a:xfrm>
          <a:prstGeom prst="rect">
            <a:avLst/>
          </a:prstGeom>
          <a:solidFill>
            <a:srgbClr val="FF7C8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60EDD8-2799-4C8D-AA60-E842262E76E3}"/>
              </a:ext>
            </a:extLst>
          </p:cNvPr>
          <p:cNvSpPr/>
          <p:nvPr/>
        </p:nvSpPr>
        <p:spPr>
          <a:xfrm>
            <a:off x="7724598" y="2643994"/>
            <a:ext cx="396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5D70C0-A1C5-4996-B09C-EC9101670BCB}"/>
              </a:ext>
            </a:extLst>
          </p:cNvPr>
          <p:cNvSpPr/>
          <p:nvPr/>
        </p:nvSpPr>
        <p:spPr>
          <a:xfrm>
            <a:off x="7727102" y="3030187"/>
            <a:ext cx="396000" cy="180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382389-C665-418F-99D7-69D565CDE715}"/>
              </a:ext>
            </a:extLst>
          </p:cNvPr>
          <p:cNvSpPr/>
          <p:nvPr/>
        </p:nvSpPr>
        <p:spPr>
          <a:xfrm>
            <a:off x="7724598" y="3416380"/>
            <a:ext cx="396000" cy="180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A16E9-588E-4822-BE12-42A96D6BA313}"/>
              </a:ext>
            </a:extLst>
          </p:cNvPr>
          <p:cNvSpPr/>
          <p:nvPr/>
        </p:nvSpPr>
        <p:spPr>
          <a:xfrm>
            <a:off x="7724598" y="3802573"/>
            <a:ext cx="396000" cy="180000"/>
          </a:xfrm>
          <a:prstGeom prst="rect">
            <a:avLst/>
          </a:prstGeom>
          <a:solidFill>
            <a:srgbClr val="FF7C8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C4193A-A240-488E-A9B9-873D17C66FDD}"/>
              </a:ext>
            </a:extLst>
          </p:cNvPr>
          <p:cNvSpPr/>
          <p:nvPr/>
        </p:nvSpPr>
        <p:spPr>
          <a:xfrm>
            <a:off x="3647728" y="1591960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8080F9-317A-4920-8B7D-BA675C5C9EEE}"/>
              </a:ext>
            </a:extLst>
          </p:cNvPr>
          <p:cNvSpPr/>
          <p:nvPr/>
        </p:nvSpPr>
        <p:spPr>
          <a:xfrm>
            <a:off x="2702007" y="1591960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A2DA81-A060-4B52-A80C-9A8BBB84E17F}"/>
              </a:ext>
            </a:extLst>
          </p:cNvPr>
          <p:cNvSpPr/>
          <p:nvPr/>
        </p:nvSpPr>
        <p:spPr>
          <a:xfrm>
            <a:off x="6816080" y="1591960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F535A-6B4A-4A3D-B7D1-6F9C48BFC1FB}"/>
              </a:ext>
            </a:extLst>
          </p:cNvPr>
          <p:cNvSpPr txBox="1"/>
          <p:nvPr/>
        </p:nvSpPr>
        <p:spPr>
          <a:xfrm>
            <a:off x="6958015" y="156394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기간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D4948-FAFC-49A2-A342-812AD8524D10}"/>
              </a:ext>
            </a:extLst>
          </p:cNvPr>
          <p:cNvSpPr txBox="1"/>
          <p:nvPr/>
        </p:nvSpPr>
        <p:spPr>
          <a:xfrm>
            <a:off x="7110415" y="171634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기간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C932BE-FF67-44C2-98EF-7977A32703AE}"/>
              </a:ext>
            </a:extLst>
          </p:cNvPr>
          <p:cNvSpPr txBox="1"/>
          <p:nvPr/>
        </p:nvSpPr>
        <p:spPr>
          <a:xfrm>
            <a:off x="3765368" y="156393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  <a:latin typeface="+mn-ea"/>
              </a:rPr>
              <a:t>주최사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3C72EC-9160-4679-A825-5460EB3A013E}"/>
              </a:ext>
            </a:extLst>
          </p:cNvPr>
          <p:cNvSpPr/>
          <p:nvPr/>
        </p:nvSpPr>
        <p:spPr>
          <a:xfrm>
            <a:off x="4469695" y="1916395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SM.Ent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배우 모집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5D178E-05A3-411D-B7DB-30B3691C43D0}"/>
              </a:ext>
            </a:extLst>
          </p:cNvPr>
          <p:cNvSpPr/>
          <p:nvPr/>
        </p:nvSpPr>
        <p:spPr>
          <a:xfrm>
            <a:off x="4463567" y="2273039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SM.Ent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가수 모집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E40814-A253-4B47-92DA-7227BE756A26}"/>
              </a:ext>
            </a:extLst>
          </p:cNvPr>
          <p:cNvSpPr/>
          <p:nvPr/>
        </p:nvSpPr>
        <p:spPr>
          <a:xfrm>
            <a:off x="4445499" y="2668602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SM.Ent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댄서 모집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8609C5-B03F-4F34-8756-EEF79C6519A1}"/>
              </a:ext>
            </a:extLst>
          </p:cNvPr>
          <p:cNvSpPr/>
          <p:nvPr/>
        </p:nvSpPr>
        <p:spPr>
          <a:xfrm>
            <a:off x="4448886" y="3070089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YG.Ent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배우 모집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7D3ED-9F3F-401E-BCBF-5061EC3108FE}"/>
              </a:ext>
            </a:extLst>
          </p:cNvPr>
          <p:cNvSpPr/>
          <p:nvPr/>
        </p:nvSpPr>
        <p:spPr>
          <a:xfrm>
            <a:off x="4442758" y="3426733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JYP.Ent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가수 모집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3195CC-6C4F-4125-BF03-28728B7926B8}"/>
              </a:ext>
            </a:extLst>
          </p:cNvPr>
          <p:cNvSpPr/>
          <p:nvPr/>
        </p:nvSpPr>
        <p:spPr>
          <a:xfrm>
            <a:off x="4424690" y="3822296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JYP.Ent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댄서 모집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9F24E1-3C2C-4BEF-BAE7-F7747AF2FE42}"/>
              </a:ext>
            </a:extLst>
          </p:cNvPr>
          <p:cNvSpPr/>
          <p:nvPr/>
        </p:nvSpPr>
        <p:spPr>
          <a:xfrm>
            <a:off x="3581914" y="1893612"/>
            <a:ext cx="71388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45CB4C-1D9C-47BE-B0F0-83BCB705701A}"/>
              </a:ext>
            </a:extLst>
          </p:cNvPr>
          <p:cNvSpPr/>
          <p:nvPr/>
        </p:nvSpPr>
        <p:spPr>
          <a:xfrm>
            <a:off x="3581914" y="2273039"/>
            <a:ext cx="71388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D2F840-C3B4-412E-A3CE-8037C03B4CB8}"/>
              </a:ext>
            </a:extLst>
          </p:cNvPr>
          <p:cNvSpPr/>
          <p:nvPr/>
        </p:nvSpPr>
        <p:spPr>
          <a:xfrm>
            <a:off x="3581914" y="2652466"/>
            <a:ext cx="71388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6F4A31-4AE5-47E3-AFAD-01F4EC80CB5F}"/>
              </a:ext>
            </a:extLst>
          </p:cNvPr>
          <p:cNvSpPr/>
          <p:nvPr/>
        </p:nvSpPr>
        <p:spPr>
          <a:xfrm>
            <a:off x="3581914" y="3030095"/>
            <a:ext cx="71388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YG.Ent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66A49B-1D84-43FA-ACE5-0D6DB02967D0}"/>
              </a:ext>
            </a:extLst>
          </p:cNvPr>
          <p:cNvSpPr/>
          <p:nvPr/>
        </p:nvSpPr>
        <p:spPr>
          <a:xfrm>
            <a:off x="3576527" y="3445895"/>
            <a:ext cx="71388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JYP.Ent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044E28-874E-46BF-8A3D-B955B4C22AFB}"/>
              </a:ext>
            </a:extLst>
          </p:cNvPr>
          <p:cNvSpPr/>
          <p:nvPr/>
        </p:nvSpPr>
        <p:spPr>
          <a:xfrm>
            <a:off x="3609962" y="3824379"/>
            <a:ext cx="71388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JYP.Ent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A27B20-642F-4539-9B6E-9FBB5FB72446}"/>
              </a:ext>
            </a:extLst>
          </p:cNvPr>
          <p:cNvSpPr txBox="1"/>
          <p:nvPr/>
        </p:nvSpPr>
        <p:spPr>
          <a:xfrm>
            <a:off x="2783632" y="156393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  <a:latin typeface="+mn-ea"/>
                <a:ea typeface="+mn-ea"/>
              </a:rPr>
              <a:t>관리자명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1060CAD-B704-4A81-96C2-11AD33E7CCEC}"/>
              </a:ext>
            </a:extLst>
          </p:cNvPr>
          <p:cNvSpPr/>
          <p:nvPr/>
        </p:nvSpPr>
        <p:spPr>
          <a:xfrm>
            <a:off x="8618445" y="1700371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D8FEE-1964-4826-BF84-974DC86B3B67}"/>
              </a:ext>
            </a:extLst>
          </p:cNvPr>
          <p:cNvSpPr/>
          <p:nvPr/>
        </p:nvSpPr>
        <p:spPr>
          <a:xfrm>
            <a:off x="4668539" y="1580622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80F8C-9A3A-467F-BC77-904B06FCA66E}"/>
              </a:ext>
            </a:extLst>
          </p:cNvPr>
          <p:cNvSpPr txBox="1"/>
          <p:nvPr/>
        </p:nvSpPr>
        <p:spPr>
          <a:xfrm>
            <a:off x="4924775" y="155260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제목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3EB453-C011-44B4-BC2B-EA41737DB864}"/>
              </a:ext>
            </a:extLst>
          </p:cNvPr>
          <p:cNvSpPr/>
          <p:nvPr/>
        </p:nvSpPr>
        <p:spPr>
          <a:xfrm>
            <a:off x="5925179" y="1583765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5A55F-E20F-4405-AC45-D86BF9A066AE}"/>
              </a:ext>
            </a:extLst>
          </p:cNvPr>
          <p:cNvSpPr txBox="1"/>
          <p:nvPr/>
        </p:nvSpPr>
        <p:spPr>
          <a:xfrm>
            <a:off x="6111077" y="15557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종목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C3FE88-16CE-4363-998F-7BD2AF03132F}"/>
              </a:ext>
            </a:extLst>
          </p:cNvPr>
          <p:cNvSpPr/>
          <p:nvPr/>
        </p:nvSpPr>
        <p:spPr>
          <a:xfrm>
            <a:off x="5276415" y="1587441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342027-3BD3-47AE-81C3-DA4B997975B2}"/>
              </a:ext>
            </a:extLst>
          </p:cNvPr>
          <p:cNvCxnSpPr>
            <a:cxnSpLocks/>
          </p:cNvCxnSpPr>
          <p:nvPr/>
        </p:nvCxnSpPr>
        <p:spPr>
          <a:xfrm>
            <a:off x="5829051" y="1775417"/>
            <a:ext cx="5728" cy="23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5BF959-B5FF-43FF-9330-FAB816C2D025}"/>
              </a:ext>
            </a:extLst>
          </p:cNvPr>
          <p:cNvSpPr/>
          <p:nvPr/>
        </p:nvSpPr>
        <p:spPr>
          <a:xfrm>
            <a:off x="5924487" y="1927733"/>
            <a:ext cx="720000" cy="1307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연기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77EC89-2E1B-49FA-B4C4-DC8D06A502FA}"/>
              </a:ext>
            </a:extLst>
          </p:cNvPr>
          <p:cNvSpPr/>
          <p:nvPr/>
        </p:nvSpPr>
        <p:spPr>
          <a:xfrm>
            <a:off x="5924487" y="2298499"/>
            <a:ext cx="720000" cy="1307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보컬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251CA-27E9-483E-9741-18AE6A8CC8B2}"/>
              </a:ext>
            </a:extLst>
          </p:cNvPr>
          <p:cNvSpPr/>
          <p:nvPr/>
        </p:nvSpPr>
        <p:spPr>
          <a:xfrm>
            <a:off x="5937291" y="2687985"/>
            <a:ext cx="720000" cy="1307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98A482-857D-4186-AA27-C5520731B231}"/>
              </a:ext>
            </a:extLst>
          </p:cNvPr>
          <p:cNvSpPr/>
          <p:nvPr/>
        </p:nvSpPr>
        <p:spPr>
          <a:xfrm>
            <a:off x="5934485" y="3072110"/>
            <a:ext cx="720000" cy="1307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연기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342C63-5046-449C-B41F-EA5723312018}"/>
              </a:ext>
            </a:extLst>
          </p:cNvPr>
          <p:cNvSpPr/>
          <p:nvPr/>
        </p:nvSpPr>
        <p:spPr>
          <a:xfrm>
            <a:off x="5934485" y="3442876"/>
            <a:ext cx="720000" cy="1307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보컬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145754-F14D-414C-8944-210772215A3D}"/>
              </a:ext>
            </a:extLst>
          </p:cNvPr>
          <p:cNvSpPr/>
          <p:nvPr/>
        </p:nvSpPr>
        <p:spPr>
          <a:xfrm>
            <a:off x="5947289" y="3832362"/>
            <a:ext cx="720000" cy="1307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graphicFrame>
        <p:nvGraphicFramePr>
          <p:cNvPr id="48" name="Group 59">
            <a:extLst>
              <a:ext uri="{FF2B5EF4-FFF2-40B4-BE49-F238E27FC236}">
                <a16:creationId xmlns:a16="http://schemas.microsoft.com/office/drawing/2014/main" id="{183CABDE-73E5-4A82-9E46-F57C7E7E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54276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E410C4-212D-4FBE-82C5-3CEB572D587E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1323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오디션 정보 관리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보기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오디션 정보 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9011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오디션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5186371" y="6381328"/>
            <a:ext cx="513785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068201-82B2-4CD8-BE11-5069D9F95F28}"/>
              </a:ext>
            </a:extLst>
          </p:cNvPr>
          <p:cNvGrpSpPr/>
          <p:nvPr/>
        </p:nvGrpSpPr>
        <p:grpSpPr>
          <a:xfrm>
            <a:off x="1936836" y="980728"/>
            <a:ext cx="6504750" cy="5319489"/>
            <a:chOff x="1936836" y="980728"/>
            <a:chExt cx="6504750" cy="53194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05563B-8D8F-4039-ADD0-1C2988323183}"/>
                </a:ext>
              </a:extLst>
            </p:cNvPr>
            <p:cNvSpPr/>
            <p:nvPr/>
          </p:nvSpPr>
          <p:spPr>
            <a:xfrm>
              <a:off x="3935760" y="980728"/>
              <a:ext cx="4392488" cy="21544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SM.Ent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배우모집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889E6F-A4CF-4F13-8E23-56C9E0819686}"/>
                </a:ext>
              </a:extLst>
            </p:cNvPr>
            <p:cNvSpPr/>
            <p:nvPr/>
          </p:nvSpPr>
          <p:spPr>
            <a:xfrm>
              <a:off x="3935760" y="1348572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2020.03.01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6A9F27-2BB8-4CF8-95A8-69B440B4D96F}"/>
                </a:ext>
              </a:extLst>
            </p:cNvPr>
            <p:cNvSpPr/>
            <p:nvPr/>
          </p:nvSpPr>
          <p:spPr>
            <a:xfrm>
              <a:off x="6384032" y="1348572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2020.05.01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18271-0031-439A-A025-110E31355362}"/>
                </a:ext>
              </a:extLst>
            </p:cNvPr>
            <p:cNvSpPr txBox="1"/>
            <p:nvPr/>
          </p:nvSpPr>
          <p:spPr>
            <a:xfrm>
              <a:off x="5986240" y="130240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  <a:ea typeface="+mn-ea"/>
                </a:rPr>
                <a:t>~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EB9B05A-9306-43BE-9D10-8C888A0FCC7E}"/>
                </a:ext>
              </a:extLst>
            </p:cNvPr>
            <p:cNvSpPr/>
            <p:nvPr/>
          </p:nvSpPr>
          <p:spPr>
            <a:xfrm>
              <a:off x="1936836" y="980728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제목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31C922-5AB3-4F66-8B89-377BA280D965}"/>
                </a:ext>
              </a:extLst>
            </p:cNvPr>
            <p:cNvSpPr/>
            <p:nvPr/>
          </p:nvSpPr>
          <p:spPr>
            <a:xfrm>
              <a:off x="1939540" y="1348571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기간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BAB60E2-635A-405C-A046-AB645FA8F108}"/>
                </a:ext>
              </a:extLst>
            </p:cNvPr>
            <p:cNvGrpSpPr/>
            <p:nvPr/>
          </p:nvGrpSpPr>
          <p:grpSpPr>
            <a:xfrm>
              <a:off x="1964190" y="2198704"/>
              <a:ext cx="3943140" cy="215444"/>
              <a:chOff x="1936836" y="1735439"/>
              <a:chExt cx="3943140" cy="21544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D798BF3-5969-4E0F-A3C8-A4EC1CEFA9D3}"/>
                  </a:ext>
                </a:extLst>
              </p:cNvPr>
              <p:cNvSpPr/>
              <p:nvPr/>
            </p:nvSpPr>
            <p:spPr>
              <a:xfrm>
                <a:off x="3935760" y="1735439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SM.Ent</a:t>
                </a:r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4C314D1-CB59-4A31-8DB4-A550B54D74AA}"/>
                  </a:ext>
                </a:extLst>
              </p:cNvPr>
              <p:cNvSpPr/>
              <p:nvPr/>
            </p:nvSpPr>
            <p:spPr>
              <a:xfrm>
                <a:off x="1936836" y="1735439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주최사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A64711A-DF66-4013-8A78-E330831EA0DB}"/>
                </a:ext>
              </a:extLst>
            </p:cNvPr>
            <p:cNvGrpSpPr/>
            <p:nvPr/>
          </p:nvGrpSpPr>
          <p:grpSpPr>
            <a:xfrm>
              <a:off x="1964190" y="1772816"/>
              <a:ext cx="4929898" cy="221010"/>
              <a:chOff x="1937122" y="2208765"/>
              <a:chExt cx="4929898" cy="22101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C07309B-B028-4D70-B668-2180A247AAE4}"/>
                  </a:ext>
                </a:extLst>
              </p:cNvPr>
              <p:cNvSpPr/>
              <p:nvPr/>
            </p:nvSpPr>
            <p:spPr>
              <a:xfrm>
                <a:off x="4302696" y="2214331"/>
                <a:ext cx="576064" cy="215444"/>
              </a:xfrm>
              <a:prstGeom prst="rect">
                <a:avLst/>
              </a:prstGeom>
              <a:solidFill>
                <a:srgbClr val="92D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진행중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06E14CD-0283-44BC-978A-AA7006A711E7}"/>
                  </a:ext>
                </a:extLst>
              </p:cNvPr>
              <p:cNvSpPr/>
              <p:nvPr/>
            </p:nvSpPr>
            <p:spPr>
              <a:xfrm>
                <a:off x="5296826" y="2214331"/>
                <a:ext cx="576064" cy="215444"/>
              </a:xfrm>
              <a:prstGeom prst="rect">
                <a:avLst/>
              </a:prstGeom>
              <a:solidFill>
                <a:srgbClr val="FF7C8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마감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F4376E-A533-4B7E-8D7C-9A863254614B}"/>
                  </a:ext>
                </a:extLst>
              </p:cNvPr>
              <p:cNvSpPr/>
              <p:nvPr/>
            </p:nvSpPr>
            <p:spPr>
              <a:xfrm>
                <a:off x="6290956" y="2208765"/>
                <a:ext cx="576064" cy="2154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중단</a:t>
                </a: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8B96259-6C1D-41BE-909C-C45925D10D43}"/>
                  </a:ext>
                </a:extLst>
              </p:cNvPr>
              <p:cNvSpPr/>
              <p:nvPr/>
            </p:nvSpPr>
            <p:spPr>
              <a:xfrm flipH="1">
                <a:off x="3994261" y="2245662"/>
                <a:ext cx="171030" cy="171030"/>
              </a:xfrm>
              <a:prstGeom prst="ellipse">
                <a:avLst/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2EE171F-47F5-444D-A3C9-5245FA8AD88E}"/>
                  </a:ext>
                </a:extLst>
              </p:cNvPr>
              <p:cNvSpPr/>
              <p:nvPr/>
            </p:nvSpPr>
            <p:spPr>
              <a:xfrm flipH="1">
                <a:off x="4988273" y="2248190"/>
                <a:ext cx="171030" cy="17103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8C66875-F521-466C-9188-64DE96975028}"/>
                  </a:ext>
                </a:extLst>
              </p:cNvPr>
              <p:cNvSpPr/>
              <p:nvPr/>
            </p:nvSpPr>
            <p:spPr>
              <a:xfrm flipH="1">
                <a:off x="6046489" y="2230972"/>
                <a:ext cx="171030" cy="17103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F15D4EF-9C6C-44B4-AD63-BDA9FEF3A91A}"/>
                  </a:ext>
                </a:extLst>
              </p:cNvPr>
              <p:cNvSpPr/>
              <p:nvPr/>
            </p:nvSpPr>
            <p:spPr>
              <a:xfrm>
                <a:off x="1937122" y="2208765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상태 설정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F1707A9-0350-45A8-8729-C0FA6BE4E450}"/>
                </a:ext>
              </a:extLst>
            </p:cNvPr>
            <p:cNvGrpSpPr/>
            <p:nvPr/>
          </p:nvGrpSpPr>
          <p:grpSpPr>
            <a:xfrm>
              <a:off x="1936836" y="2924944"/>
              <a:ext cx="6504750" cy="3375273"/>
              <a:chOff x="1936836" y="2996952"/>
              <a:chExt cx="6504750" cy="337527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5F5122A-64ED-4FE3-98B8-2FE97E9F6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760" y="2996952"/>
                <a:ext cx="4505826" cy="3375273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BA847FB-CA3B-41E2-B7C2-1F2799A01436}"/>
                  </a:ext>
                </a:extLst>
              </p:cNvPr>
              <p:cNvSpPr/>
              <p:nvPr/>
            </p:nvSpPr>
            <p:spPr>
              <a:xfrm>
                <a:off x="1936836" y="3015897"/>
                <a:ext cx="1944216" cy="21544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내용</a:t>
                </a:r>
              </a:p>
            </p:txBody>
          </p:sp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D4F14BB-139E-4109-AFB4-8CA89B1D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4353" y="1358352"/>
              <a:ext cx="238097" cy="20923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B412779-90E8-480B-8D58-DF0A363AD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0151" y="1354561"/>
              <a:ext cx="238097" cy="20923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F6F5C8-A368-4624-9CAA-5CA2DD0FAC58}"/>
              </a:ext>
            </a:extLst>
          </p:cNvPr>
          <p:cNvSpPr/>
          <p:nvPr/>
        </p:nvSpPr>
        <p:spPr>
          <a:xfrm>
            <a:off x="3955742" y="2576036"/>
            <a:ext cx="194421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연기                                      ▼ 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79EA5C-4ECC-4867-BA9E-3546852B97E5}"/>
              </a:ext>
            </a:extLst>
          </p:cNvPr>
          <p:cNvSpPr/>
          <p:nvPr/>
        </p:nvSpPr>
        <p:spPr>
          <a:xfrm>
            <a:off x="1956818" y="2576036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CB939-B8E5-456D-86F0-38D2EC379C2F}"/>
              </a:ext>
            </a:extLst>
          </p:cNvPr>
          <p:cNvSpPr/>
          <p:nvPr/>
        </p:nvSpPr>
        <p:spPr>
          <a:xfrm>
            <a:off x="5954666" y="2576036"/>
            <a:ext cx="289921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A5682E1C-47DF-4E5A-8EA2-C326046DD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07442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CE31BEC-87D9-4151-BC48-4AB9C595E88F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오디션 댓글 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오디션 댓글 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9011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879EA5C-4ECC-4867-BA9E-3546852B97E5}"/>
              </a:ext>
            </a:extLst>
          </p:cNvPr>
          <p:cNvSpPr/>
          <p:nvPr/>
        </p:nvSpPr>
        <p:spPr>
          <a:xfrm>
            <a:off x="1956818" y="2576036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종목</a:t>
            </a:r>
          </a:p>
        </p:txBody>
      </p:sp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A5682E1C-47DF-4E5A-8EA2-C326046DD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62636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CE31BEC-87D9-4151-BC48-4AB9C595E88F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graphicFrame>
        <p:nvGraphicFramePr>
          <p:cNvPr id="35" name="Group 214">
            <a:extLst>
              <a:ext uri="{FF2B5EF4-FFF2-40B4-BE49-F238E27FC236}">
                <a16:creationId xmlns:a16="http://schemas.microsoft.com/office/drawing/2014/main" id="{BB17D3BB-5637-4905-A63A-7F56017BDC9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236552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댓글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갯수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현재 검색된 댓글 개수를 출력합니다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선택된 댓글 상태변경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체크박스에 선택된 댓글 전체의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상태를 변경합니다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Ex) </a:t>
                      </a:r>
                      <a:r>
                        <a:rPr kumimoji="1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출력중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출력안함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선택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표시된 모든 댓글을 선택하거나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특정 댓글을 체크박스로 선택합니다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보기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댓글이 달린 강의의 프론트 페이지를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팝업창으로 출력합니다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댓글의 수정 서브 페이지로 이동합니다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삭제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댓글을 삭제합니다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상태변경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댓글의 상태를 변경합니다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83F7C45-B376-4A5A-B6F1-0CD0B8429DDF}"/>
              </a:ext>
            </a:extLst>
          </p:cNvPr>
          <p:cNvSpPr txBox="1"/>
          <p:nvPr/>
        </p:nvSpPr>
        <p:spPr>
          <a:xfrm>
            <a:off x="1919536" y="66204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오디션</a:t>
            </a:r>
            <a:r>
              <a:rPr lang="ko-KR" altLang="en-US" sz="1000" b="1" dirty="0">
                <a:latin typeface="+mn-ea"/>
                <a:ea typeface="+mn-ea"/>
              </a:rPr>
              <a:t> 댓글 관리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2ACF960-4143-464A-BF0C-5F4CAD14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706441"/>
            <a:ext cx="771067" cy="20410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EF72CA2-50F5-468B-AE59-19F06AE3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952662"/>
            <a:ext cx="6269719" cy="4601912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820DAC1-E8A1-4798-B39C-069F2C96ACEA}"/>
              </a:ext>
            </a:extLst>
          </p:cNvPr>
          <p:cNvSpPr/>
          <p:nvPr/>
        </p:nvSpPr>
        <p:spPr>
          <a:xfrm>
            <a:off x="4254966" y="66204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721DBA3-2DCE-44B8-8015-B788618C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749" y="5596689"/>
            <a:ext cx="1310547" cy="393880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F7398FE-DDD0-4DAD-B51F-874911414397}"/>
              </a:ext>
            </a:extLst>
          </p:cNvPr>
          <p:cNvSpPr/>
          <p:nvPr/>
        </p:nvSpPr>
        <p:spPr>
          <a:xfrm>
            <a:off x="2091172" y="1427114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470BA93-9F14-44AE-8644-EE5B6DC37456}"/>
              </a:ext>
            </a:extLst>
          </p:cNvPr>
          <p:cNvSpPr/>
          <p:nvPr/>
        </p:nvSpPr>
        <p:spPr>
          <a:xfrm>
            <a:off x="2091172" y="170080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D80A7F9-3CD2-4DEE-9B84-DF7A5C3BB5B5}"/>
              </a:ext>
            </a:extLst>
          </p:cNvPr>
          <p:cNvSpPr/>
          <p:nvPr/>
        </p:nvSpPr>
        <p:spPr>
          <a:xfrm>
            <a:off x="8459285" y="279268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7C5338B-EE22-4532-8AD2-57FA2BBC9C38}"/>
              </a:ext>
            </a:extLst>
          </p:cNvPr>
          <p:cNvSpPr/>
          <p:nvPr/>
        </p:nvSpPr>
        <p:spPr>
          <a:xfrm>
            <a:off x="8459285" y="195773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2B481D6-80AF-436A-97C9-62FE93A817F7}"/>
              </a:ext>
            </a:extLst>
          </p:cNvPr>
          <p:cNvSpPr/>
          <p:nvPr/>
        </p:nvSpPr>
        <p:spPr>
          <a:xfrm>
            <a:off x="8463865" y="367564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EA534DD-3755-4C10-8D93-D83CE5C0FAE0}"/>
              </a:ext>
            </a:extLst>
          </p:cNvPr>
          <p:cNvSpPr/>
          <p:nvPr/>
        </p:nvSpPr>
        <p:spPr>
          <a:xfrm>
            <a:off x="8513291" y="455860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5CB7BE8-CC53-470C-8D38-07CDEE55C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502" y="5296475"/>
            <a:ext cx="2101543" cy="99430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E7F2FB6-6240-464E-8E7E-4740E6B08C8C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>
            <a:off x="8675309" y="2065748"/>
            <a:ext cx="634193" cy="3727881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1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오디션 댓글 관리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오디션 댓글 수정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오디션 댓글 수정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9011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A5682E1C-47DF-4E5A-8EA2-C326046DD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26688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CE31BEC-87D9-4151-BC48-4AB9C595E88F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0B7723-C209-44BD-B9E9-CDDC481A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3" y="1026875"/>
            <a:ext cx="7244910" cy="5066421"/>
          </a:xfrm>
          <a:prstGeom prst="rect">
            <a:avLst/>
          </a:prstGeom>
        </p:spPr>
      </p:pic>
      <p:graphicFrame>
        <p:nvGraphicFramePr>
          <p:cNvPr id="4" name="Group 214">
            <a:extLst>
              <a:ext uri="{FF2B5EF4-FFF2-40B4-BE49-F238E27FC236}">
                <a16:creationId xmlns:a16="http://schemas.microsoft.com/office/drawing/2014/main" id="{EB8AECF1-97ED-4057-B1DD-A8D971C7FC92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2337208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댓글 수정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등록된 댓글의 내용을 수정합니다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출력 여부 결정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해당 댓글의 노출 여부를 라디오버튼으로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결정합니다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수정된 내용을 저장합니다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수정 취소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댓글 수정을 취소하고 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강의 평가 댓글 관리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로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페이지로 이동합니다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C97AA2-BD51-46D2-950C-D86B239508D0}"/>
              </a:ext>
            </a:extLst>
          </p:cNvPr>
          <p:cNvSpPr txBox="1"/>
          <p:nvPr/>
        </p:nvSpPr>
        <p:spPr>
          <a:xfrm>
            <a:off x="1919536" y="662046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latin typeface="+mn-ea"/>
                <a:ea typeface="+mn-ea"/>
              </a:rPr>
              <a:t> ??? </a:t>
            </a:r>
            <a:r>
              <a:rPr lang="ko-KR" altLang="en-US" sz="1000" b="1" dirty="0">
                <a:latin typeface="+mn-ea"/>
                <a:ea typeface="+mn-ea"/>
              </a:rPr>
              <a:t>님의 </a:t>
            </a:r>
            <a:r>
              <a:rPr lang="ko-KR" altLang="en-US" sz="1000" b="1" dirty="0">
                <a:latin typeface="+mn-ea"/>
              </a:rPr>
              <a:t>오디션</a:t>
            </a:r>
            <a:r>
              <a:rPr lang="ko-KR" altLang="en-US" sz="1000" b="1" dirty="0">
                <a:latin typeface="+mn-ea"/>
                <a:ea typeface="+mn-ea"/>
              </a:rPr>
              <a:t> 댓글 수정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EC9E7-79A9-4C22-BECF-556463D7A489}"/>
              </a:ext>
            </a:extLst>
          </p:cNvPr>
          <p:cNvSpPr/>
          <p:nvPr/>
        </p:nvSpPr>
        <p:spPr>
          <a:xfrm>
            <a:off x="2960846" y="5114042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857AE6-259A-418F-8540-137C0107FCB2}"/>
              </a:ext>
            </a:extLst>
          </p:cNvPr>
          <p:cNvSpPr/>
          <p:nvPr/>
        </p:nvSpPr>
        <p:spPr>
          <a:xfrm>
            <a:off x="4538189" y="5517232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DEF333-2556-4B03-87B8-9A182570B332}"/>
              </a:ext>
            </a:extLst>
          </p:cNvPr>
          <p:cNvSpPr/>
          <p:nvPr/>
        </p:nvSpPr>
        <p:spPr>
          <a:xfrm>
            <a:off x="5663952" y="549564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818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dirty="0">
                <a:latin typeface="+mn-ea"/>
              </a:rPr>
              <a:t>오디션 댓글 설정 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오디션 댓글 설정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2643666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댓글 기능 사용 여부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라디오 버튼으로 사용 여부 결정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출력방식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라디오 버튼으로 댓글 노출의 방식을 결정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0947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댓글 쓰기 권한설정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라디오 버튼으로 회원전체 혹은 구매자만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작성가능 한지 여부를 결정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혹은 구매자만 가능할 경우 제한 설정을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설정합니다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0451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설정 저장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맑은 고딕 (본문)"/>
                          <a:ea typeface="굴림" pitchFamily="50" charset="-127"/>
                          <a:cs typeface="+mn-cs"/>
                        </a:rPr>
                        <a:t>현재 수정된 사항을 저장합니다 </a:t>
                      </a:r>
                      <a:endParaRPr kumimoji="1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7575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오디션</a:t>
            </a:r>
            <a:r>
              <a:rPr lang="ko-KR" altLang="en-US" sz="1000" b="1" dirty="0">
                <a:latin typeface="+mn-ea"/>
                <a:ea typeface="+mn-ea"/>
              </a:rPr>
              <a:t> 댓글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1FED5C-2D93-49F9-88D8-F2A90458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268760"/>
            <a:ext cx="6860630" cy="514037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2D58980-FF2B-42F3-8FCE-325AFF33D179}"/>
              </a:ext>
            </a:extLst>
          </p:cNvPr>
          <p:cNvSpPr/>
          <p:nvPr/>
        </p:nvSpPr>
        <p:spPr>
          <a:xfrm>
            <a:off x="3221876" y="179227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72DF7C-C77E-4A58-B492-9D7142A9BD13}"/>
              </a:ext>
            </a:extLst>
          </p:cNvPr>
          <p:cNvSpPr/>
          <p:nvPr/>
        </p:nvSpPr>
        <p:spPr>
          <a:xfrm>
            <a:off x="3329888" y="306896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7041F3-39D4-44F7-9045-8731045B123F}"/>
              </a:ext>
            </a:extLst>
          </p:cNvPr>
          <p:cNvSpPr/>
          <p:nvPr/>
        </p:nvSpPr>
        <p:spPr>
          <a:xfrm>
            <a:off x="3176086" y="431635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5FA37FF-78F0-4DF3-B00F-0A5059C0CC87}"/>
              </a:ext>
            </a:extLst>
          </p:cNvPr>
          <p:cNvSpPr/>
          <p:nvPr/>
        </p:nvSpPr>
        <p:spPr>
          <a:xfrm>
            <a:off x="4655840" y="609329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graphicFrame>
        <p:nvGraphicFramePr>
          <p:cNvPr id="7" name="Group 59">
            <a:extLst>
              <a:ext uri="{FF2B5EF4-FFF2-40B4-BE49-F238E27FC236}">
                <a16:creationId xmlns:a16="http://schemas.microsoft.com/office/drawing/2014/main" id="{D0D31B29-A129-4787-A439-07F50F80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4053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595753-B232-4DC3-ABFC-2FF40E5256CB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8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8469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엔터테인먼트 등록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엔터테인먼트 등록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9011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엔터테인먼트 등록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5231904" y="5803358"/>
            <a:ext cx="513785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5563B-8D8F-4039-ADD0-1C2988323183}"/>
              </a:ext>
            </a:extLst>
          </p:cNvPr>
          <p:cNvSpPr/>
          <p:nvPr/>
        </p:nvSpPr>
        <p:spPr>
          <a:xfrm>
            <a:off x="3935760" y="980728"/>
            <a:ext cx="4392488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89E6F-A4CF-4F13-8E23-56C9E0819686}"/>
              </a:ext>
            </a:extLst>
          </p:cNvPr>
          <p:cNvSpPr/>
          <p:nvPr/>
        </p:nvSpPr>
        <p:spPr>
          <a:xfrm>
            <a:off x="3980927" y="185852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B9B05A-9306-43BE-9D10-8C888A0FCC7E}"/>
              </a:ext>
            </a:extLst>
          </p:cNvPr>
          <p:cNvSpPr/>
          <p:nvPr/>
        </p:nvSpPr>
        <p:spPr>
          <a:xfrm>
            <a:off x="1944176" y="971186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엔터테인먼트명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31C922-5AB3-4F66-8B89-377BA280D965}"/>
              </a:ext>
            </a:extLst>
          </p:cNvPr>
          <p:cNvSpPr/>
          <p:nvPr/>
        </p:nvSpPr>
        <p:spPr>
          <a:xfrm>
            <a:off x="1939540" y="185852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홈페이지주소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BAB60E2-635A-405C-A046-AB645FA8F108}"/>
              </a:ext>
            </a:extLst>
          </p:cNvPr>
          <p:cNvGrpSpPr/>
          <p:nvPr/>
        </p:nvGrpSpPr>
        <p:grpSpPr>
          <a:xfrm>
            <a:off x="1939540" y="2282769"/>
            <a:ext cx="3986068" cy="216024"/>
            <a:chOff x="1912186" y="1309551"/>
            <a:chExt cx="3986068" cy="21602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798BF3-5969-4E0F-A3C8-A4EC1CEFA9D3}"/>
                </a:ext>
              </a:extLst>
            </p:cNvPr>
            <p:cNvSpPr/>
            <p:nvPr/>
          </p:nvSpPr>
          <p:spPr>
            <a:xfrm>
              <a:off x="3954038" y="1310131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4C314D1-CB59-4A31-8DB4-A550B54D74AA}"/>
                </a:ext>
              </a:extLst>
            </p:cNvPr>
            <p:cNvSpPr/>
            <p:nvPr/>
          </p:nvSpPr>
          <p:spPr>
            <a:xfrm>
              <a:off x="1912186" y="1309551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주소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4376E-A533-4B7E-8D7C-9A863254614B}"/>
              </a:ext>
            </a:extLst>
          </p:cNvPr>
          <p:cNvSpPr/>
          <p:nvPr/>
        </p:nvSpPr>
        <p:spPr>
          <a:xfrm>
            <a:off x="5977448" y="2282769"/>
            <a:ext cx="907848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우편주소찾기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1707A9-0350-45A8-8729-C0FA6BE4E450}"/>
              </a:ext>
            </a:extLst>
          </p:cNvPr>
          <p:cNvGrpSpPr/>
          <p:nvPr/>
        </p:nvGrpSpPr>
        <p:grpSpPr>
          <a:xfrm>
            <a:off x="1939540" y="3608629"/>
            <a:ext cx="6411629" cy="1489575"/>
            <a:chOff x="1939540" y="3170684"/>
            <a:chExt cx="6411629" cy="14895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F5122A-64ED-4FE3-98B8-2FE97E9F6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33" t="8933" r="1386" b="46935"/>
            <a:stretch/>
          </p:blipFill>
          <p:spPr>
            <a:xfrm>
              <a:off x="3981392" y="3170684"/>
              <a:ext cx="4369777" cy="14895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A847FB-CA3B-41E2-B7C2-1F2799A01436}"/>
                </a:ext>
              </a:extLst>
            </p:cNvPr>
            <p:cNvSpPr/>
            <p:nvPr/>
          </p:nvSpPr>
          <p:spPr>
            <a:xfrm>
              <a:off x="1939540" y="3170684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간단소개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AE54F8-717E-4965-B0A0-8809D41CE2FF}"/>
              </a:ext>
            </a:extLst>
          </p:cNvPr>
          <p:cNvSpPr/>
          <p:nvPr/>
        </p:nvSpPr>
        <p:spPr>
          <a:xfrm>
            <a:off x="3982107" y="3179918"/>
            <a:ext cx="194421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 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C33E67-3F70-45EB-9833-B029FC578DD3}"/>
              </a:ext>
            </a:extLst>
          </p:cNvPr>
          <p:cNvSpPr/>
          <p:nvPr/>
        </p:nvSpPr>
        <p:spPr>
          <a:xfrm>
            <a:off x="1939540" y="3164449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116BEA-2BA6-48C6-8ACC-839874ED6722}"/>
              </a:ext>
            </a:extLst>
          </p:cNvPr>
          <p:cNvSpPr/>
          <p:nvPr/>
        </p:nvSpPr>
        <p:spPr>
          <a:xfrm>
            <a:off x="5951039" y="3173990"/>
            <a:ext cx="289921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759E4FC2-F544-45D3-BED0-486BB4F1B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21073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BA162FD-2084-4986-869C-164E9BE5AA18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800F0B-A794-4915-9FE7-B7E469E7C26F}"/>
              </a:ext>
            </a:extLst>
          </p:cNvPr>
          <p:cNvSpPr/>
          <p:nvPr/>
        </p:nvSpPr>
        <p:spPr>
          <a:xfrm>
            <a:off x="3985212" y="2533638"/>
            <a:ext cx="434303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D7399D-D9DB-4E86-9188-BA0C94423221}"/>
              </a:ext>
            </a:extLst>
          </p:cNvPr>
          <p:cNvSpPr/>
          <p:nvPr/>
        </p:nvSpPr>
        <p:spPr>
          <a:xfrm>
            <a:off x="3985212" y="2783100"/>
            <a:ext cx="434303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233B1-F56F-4468-91A1-EDA008D136E5}"/>
              </a:ext>
            </a:extLst>
          </p:cNvPr>
          <p:cNvSpPr/>
          <p:nvPr/>
        </p:nvSpPr>
        <p:spPr>
          <a:xfrm>
            <a:off x="3981392" y="529980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0CA604-8476-40CF-B642-FA8E410364AE}"/>
              </a:ext>
            </a:extLst>
          </p:cNvPr>
          <p:cNvSpPr/>
          <p:nvPr/>
        </p:nvSpPr>
        <p:spPr>
          <a:xfrm>
            <a:off x="1939540" y="529922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첨부이미지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C51886-A5D0-46DB-8321-EABD63A209EF}"/>
              </a:ext>
            </a:extLst>
          </p:cNvPr>
          <p:cNvSpPr/>
          <p:nvPr/>
        </p:nvSpPr>
        <p:spPr>
          <a:xfrm>
            <a:off x="5977448" y="5299224"/>
            <a:ext cx="907848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파일찾기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DAA7FE-C2BB-4F47-899E-D46E1A12A86F}"/>
              </a:ext>
            </a:extLst>
          </p:cNvPr>
          <p:cNvSpPr/>
          <p:nvPr/>
        </p:nvSpPr>
        <p:spPr>
          <a:xfrm>
            <a:off x="3980927" y="1412798"/>
            <a:ext cx="194421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B5F60-C3F2-4764-8C32-D0E631E70A2E}"/>
              </a:ext>
            </a:extLst>
          </p:cNvPr>
          <p:cNvSpPr/>
          <p:nvPr/>
        </p:nvSpPr>
        <p:spPr>
          <a:xfrm>
            <a:off x="1939540" y="1412798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대표번호</a:t>
            </a:r>
          </a:p>
        </p:txBody>
      </p:sp>
    </p:spTree>
    <p:extLst>
      <p:ext uri="{BB962C8B-B14F-4D97-AF65-F5344CB8AC3E}">
        <p14:creationId xmlns:p14="http://schemas.microsoft.com/office/powerpoint/2010/main" val="26351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366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연습영상관리 </a:t>
            </a:r>
            <a:r>
              <a:rPr lang="en-US" altLang="ko-KR" sz="800" kern="0" dirty="0">
                <a:latin typeface="+mn-ea"/>
              </a:rPr>
              <a:t>&gt; </a:t>
            </a:r>
            <a:r>
              <a:rPr lang="ko-KR" altLang="en-US" sz="800" kern="0" dirty="0">
                <a:latin typeface="+mn-ea"/>
              </a:rPr>
              <a:t>연습영상수정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연습영상수정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624060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피드백상태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피드백완료 상태 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오른쪽에 있는 메뉴를 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display block,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피드백대기 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오른쪽에 있는 메뉴를 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display none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처리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~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연습영상수정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6681717-3A17-4A9B-9E50-FCAC505707D8}"/>
              </a:ext>
            </a:extLst>
          </p:cNvPr>
          <p:cNvGrpSpPr/>
          <p:nvPr/>
        </p:nvGrpSpPr>
        <p:grpSpPr>
          <a:xfrm>
            <a:off x="2279576" y="1102466"/>
            <a:ext cx="6768752" cy="5112568"/>
            <a:chOff x="2207568" y="1196752"/>
            <a:chExt cx="6768752" cy="51125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E0F92D-23FE-4A65-A457-1F85D6152B09}"/>
                </a:ext>
              </a:extLst>
            </p:cNvPr>
            <p:cNvSpPr/>
            <p:nvPr/>
          </p:nvSpPr>
          <p:spPr>
            <a:xfrm>
              <a:off x="2207568" y="1196752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등록일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AD9DA-8D0C-45BC-8681-BD148BF395F3}"/>
                </a:ext>
              </a:extLst>
            </p:cNvPr>
            <p:cNvSpPr/>
            <p:nvPr/>
          </p:nvSpPr>
          <p:spPr>
            <a:xfrm>
              <a:off x="2207568" y="1772816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출력상태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32CB7D-87A0-4B4D-B1A7-251901DB1852}"/>
                </a:ext>
              </a:extLst>
            </p:cNvPr>
            <p:cNvSpPr/>
            <p:nvPr/>
          </p:nvSpPr>
          <p:spPr>
            <a:xfrm>
              <a:off x="2207568" y="2348880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등록인아이디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08C68D-3CDF-4629-B296-493FB3F91ECF}"/>
                </a:ext>
              </a:extLst>
            </p:cNvPr>
            <p:cNvSpPr/>
            <p:nvPr/>
          </p:nvSpPr>
          <p:spPr>
            <a:xfrm>
              <a:off x="2207568" y="2924944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회원영상정보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6ECB79-E70D-448B-BE22-7F6A43A30663}"/>
                </a:ext>
              </a:extLst>
            </p:cNvPr>
            <p:cNvSpPr/>
            <p:nvPr/>
          </p:nvSpPr>
          <p:spPr>
            <a:xfrm>
              <a:off x="2207568" y="4627872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D37550F-D18C-4FB3-AAC3-D43A36AA59A5}"/>
                </a:ext>
              </a:extLst>
            </p:cNvPr>
            <p:cNvSpPr/>
            <p:nvPr/>
          </p:nvSpPr>
          <p:spPr>
            <a:xfrm>
              <a:off x="2207568" y="5183328"/>
              <a:ext cx="1296144" cy="112599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피드백영상정보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52813B-5B11-40A5-AFF9-69A744377D55}"/>
                </a:ext>
              </a:extLst>
            </p:cNvPr>
            <p:cNvSpPr/>
            <p:nvPr/>
          </p:nvSpPr>
          <p:spPr>
            <a:xfrm>
              <a:off x="2207568" y="4053728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영상정보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021FBE-827A-40BD-B5D3-4A7029956489}"/>
                </a:ext>
              </a:extLst>
            </p:cNvPr>
            <p:cNvSpPr/>
            <p:nvPr/>
          </p:nvSpPr>
          <p:spPr>
            <a:xfrm>
              <a:off x="2207568" y="3489744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회원영상설명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C515B3-C631-46C4-B959-A4329E3D9CE1}"/>
                </a:ext>
              </a:extLst>
            </p:cNvPr>
            <p:cNvSpPr/>
            <p:nvPr/>
          </p:nvSpPr>
          <p:spPr>
            <a:xfrm>
              <a:off x="3503712" y="1196752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BE281BA-46F0-464B-B99A-63384678FA4B}"/>
                </a:ext>
              </a:extLst>
            </p:cNvPr>
            <p:cNvSpPr/>
            <p:nvPr/>
          </p:nvSpPr>
          <p:spPr>
            <a:xfrm>
              <a:off x="3503712" y="1772816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29CA4F-5A46-47C3-8D85-CEAB9D3A940B}"/>
                </a:ext>
              </a:extLst>
            </p:cNvPr>
            <p:cNvSpPr/>
            <p:nvPr/>
          </p:nvSpPr>
          <p:spPr>
            <a:xfrm>
              <a:off x="3503712" y="2348880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33A267-3B59-444C-AB3F-5C7BE066136A}"/>
                </a:ext>
              </a:extLst>
            </p:cNvPr>
            <p:cNvSpPr/>
            <p:nvPr/>
          </p:nvSpPr>
          <p:spPr>
            <a:xfrm>
              <a:off x="3503712" y="2924944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A2415F-12BB-422C-9D6B-D419A8D72C59}"/>
                </a:ext>
              </a:extLst>
            </p:cNvPr>
            <p:cNvSpPr/>
            <p:nvPr/>
          </p:nvSpPr>
          <p:spPr>
            <a:xfrm>
              <a:off x="3503712" y="4627872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AFE6C6-CD15-4D80-8488-A5817D361300}"/>
                </a:ext>
              </a:extLst>
            </p:cNvPr>
            <p:cNvSpPr/>
            <p:nvPr/>
          </p:nvSpPr>
          <p:spPr>
            <a:xfrm>
              <a:off x="3503712" y="5183328"/>
              <a:ext cx="5472608" cy="112599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D0BA3F-2ECF-4DF7-A6CB-47DA4D2D876F}"/>
                </a:ext>
              </a:extLst>
            </p:cNvPr>
            <p:cNvSpPr/>
            <p:nvPr/>
          </p:nvSpPr>
          <p:spPr>
            <a:xfrm>
              <a:off x="3503712" y="4053728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9CD12E-3DF8-484A-836C-C3E9A23B5BA1}"/>
                </a:ext>
              </a:extLst>
            </p:cNvPr>
            <p:cNvSpPr/>
            <p:nvPr/>
          </p:nvSpPr>
          <p:spPr>
            <a:xfrm>
              <a:off x="3503712" y="3489744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1D05247-87D5-4DD5-90A4-19500F60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3005" y="1344184"/>
              <a:ext cx="2057400" cy="3048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681FD41-E593-4B9C-92C4-84A9C4A4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4671" y="1920248"/>
              <a:ext cx="1962150" cy="31432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460729D-3532-4D01-83A2-1E0B7B2B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3005" y="4810880"/>
              <a:ext cx="3400830" cy="24134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909FC9E-56C8-4414-8752-E59AC8FA487D}"/>
                </a:ext>
              </a:extLst>
            </p:cNvPr>
            <p:cNvSpPr/>
            <p:nvPr/>
          </p:nvSpPr>
          <p:spPr>
            <a:xfrm>
              <a:off x="3631199" y="3033453"/>
              <a:ext cx="1772567" cy="30381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사과춤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A06C0A-31A0-4B50-BA5F-6A02A3538760}"/>
                </a:ext>
              </a:extLst>
            </p:cNvPr>
            <p:cNvSpPr/>
            <p:nvPr/>
          </p:nvSpPr>
          <p:spPr>
            <a:xfrm>
              <a:off x="3614671" y="3586989"/>
              <a:ext cx="5139242" cy="40661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 춤은 사과를 생각하며 춤을 춰봤습니다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^^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잘 부탁드립니다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안뇽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~~~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AADE7A-1DDF-4B8B-9A56-B097A7D9037A}"/>
                </a:ext>
              </a:extLst>
            </p:cNvPr>
            <p:cNvGrpSpPr/>
            <p:nvPr/>
          </p:nvGrpSpPr>
          <p:grpSpPr>
            <a:xfrm>
              <a:off x="3670914" y="5592629"/>
              <a:ext cx="1168658" cy="282149"/>
              <a:chOff x="3631199" y="5371311"/>
              <a:chExt cx="1168658" cy="28214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14D531E-FF1B-4D1E-8C87-791E848307BD}"/>
                  </a:ext>
                </a:extLst>
              </p:cNvPr>
              <p:cNvSpPr/>
              <p:nvPr/>
            </p:nvSpPr>
            <p:spPr>
              <a:xfrm>
                <a:off x="3631199" y="5374172"/>
                <a:ext cx="1080120" cy="27928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피드백상태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76837AB-528A-49BA-80DA-73FD95EE128B}"/>
                  </a:ext>
                </a:extLst>
              </p:cNvPr>
              <p:cNvSpPr/>
              <p:nvPr/>
            </p:nvSpPr>
            <p:spPr>
              <a:xfrm>
                <a:off x="4527227" y="5371311"/>
                <a:ext cx="272630" cy="27928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EE6C7A1-4B7D-48C6-A5CE-18F43E044A45}"/>
                </a:ext>
              </a:extLst>
            </p:cNvPr>
            <p:cNvSpPr/>
            <p:nvPr/>
          </p:nvSpPr>
          <p:spPr>
            <a:xfrm>
              <a:off x="5487644" y="5194476"/>
              <a:ext cx="1296144" cy="5407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트레이너아이디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1184C5-6AF6-4CD5-A0CC-3CF903D3493C}"/>
                </a:ext>
              </a:extLst>
            </p:cNvPr>
            <p:cNvSpPr/>
            <p:nvPr/>
          </p:nvSpPr>
          <p:spPr>
            <a:xfrm>
              <a:off x="5487644" y="5740750"/>
              <a:ext cx="1296144" cy="56299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피드백영상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24640A6-7470-4F99-A5F6-B0ECB86EFAB9}"/>
                </a:ext>
              </a:extLst>
            </p:cNvPr>
            <p:cNvSpPr/>
            <p:nvPr/>
          </p:nvSpPr>
          <p:spPr>
            <a:xfrm>
              <a:off x="6783788" y="5182737"/>
              <a:ext cx="2192532" cy="5407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796B834-A03A-4A22-AFF3-07F2243A14A3}"/>
                </a:ext>
              </a:extLst>
            </p:cNvPr>
            <p:cNvSpPr/>
            <p:nvPr/>
          </p:nvSpPr>
          <p:spPr>
            <a:xfrm>
              <a:off x="6779652" y="5733704"/>
              <a:ext cx="2192532" cy="56299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671C49-2726-40B8-9EFF-661EBBB70137}"/>
                </a:ext>
              </a:extLst>
            </p:cNvPr>
            <p:cNvSpPr/>
            <p:nvPr/>
          </p:nvSpPr>
          <p:spPr>
            <a:xfrm>
              <a:off x="6955601" y="5853950"/>
              <a:ext cx="1768267" cy="3203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사과춤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피드백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6F0DF35D-3B3F-44CA-A2E5-68120D6CD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998" y="6253369"/>
            <a:ext cx="1694829" cy="453455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552DF8-090C-4BE4-A395-1C676E86FF93}"/>
              </a:ext>
            </a:extLst>
          </p:cNvPr>
          <p:cNvSpPr/>
          <p:nvPr/>
        </p:nvSpPr>
        <p:spPr>
          <a:xfrm>
            <a:off x="5559652" y="5088226"/>
            <a:ext cx="3484540" cy="1165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F462911-8F04-4858-931D-E99FDCA16F91}"/>
              </a:ext>
            </a:extLst>
          </p:cNvPr>
          <p:cNvSpPr/>
          <p:nvPr/>
        </p:nvSpPr>
        <p:spPr>
          <a:xfrm>
            <a:off x="4617036" y="531537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B1FDDC3-0618-4563-BE3F-198511214A35}"/>
              </a:ext>
            </a:extLst>
          </p:cNvPr>
          <p:cNvCxnSpPr>
            <a:cxnSpLocks/>
            <a:stCxn id="72" idx="2"/>
            <a:endCxn id="70" idx="1"/>
          </p:cNvCxnSpPr>
          <p:nvPr/>
        </p:nvCxnSpPr>
        <p:spPr>
          <a:xfrm>
            <a:off x="4725048" y="5531402"/>
            <a:ext cx="834604" cy="139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9E3192-8C20-4CBE-A1E0-1A97B6286637}"/>
              </a:ext>
            </a:extLst>
          </p:cNvPr>
          <p:cNvSpPr/>
          <p:nvPr/>
        </p:nvSpPr>
        <p:spPr>
          <a:xfrm>
            <a:off x="3742922" y="5777631"/>
            <a:ext cx="891892" cy="2792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피드백완료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D1B1F4-785B-4FEE-9E16-CB62AF1FAE60}"/>
              </a:ext>
            </a:extLst>
          </p:cNvPr>
          <p:cNvSpPr/>
          <p:nvPr/>
        </p:nvSpPr>
        <p:spPr>
          <a:xfrm>
            <a:off x="3742922" y="6062770"/>
            <a:ext cx="891892" cy="2792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피드백대기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947B4B-EFE6-4E38-90B1-0B5374E089CA}"/>
              </a:ext>
            </a:extLst>
          </p:cNvPr>
          <p:cNvSpPr/>
          <p:nvPr/>
        </p:nvSpPr>
        <p:spPr>
          <a:xfrm>
            <a:off x="3694943" y="4080407"/>
            <a:ext cx="1780831" cy="31199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춤이란 무엇인가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50E5921-3A07-48FA-83A9-79AB0996D61D}"/>
              </a:ext>
            </a:extLst>
          </p:cNvPr>
          <p:cNvSpPr/>
          <p:nvPr/>
        </p:nvSpPr>
        <p:spPr>
          <a:xfrm>
            <a:off x="7027608" y="5210390"/>
            <a:ext cx="1768267" cy="3203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trainer01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37A4430-7815-4F9C-831E-99FA9FDC54E6}"/>
              </a:ext>
            </a:extLst>
          </p:cNvPr>
          <p:cNvSpPr/>
          <p:nvPr/>
        </p:nvSpPr>
        <p:spPr>
          <a:xfrm>
            <a:off x="3707507" y="2407069"/>
            <a:ext cx="1768267" cy="3203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apple01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F1601409-6ADC-4796-BACA-03E89925A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984" y="2875397"/>
            <a:ext cx="1503668" cy="471739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3C700ABF-D0FB-4AD9-AB58-CE1DB8F15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878" y="4012482"/>
            <a:ext cx="1503668" cy="471739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F89C1903-7FF2-44B0-BE16-851ECFD7D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24" y="5187520"/>
            <a:ext cx="1503668" cy="471739"/>
          </a:xfrm>
          <a:prstGeom prst="rect">
            <a:avLst/>
          </a:prstGeom>
        </p:spPr>
      </p:pic>
      <p:graphicFrame>
        <p:nvGraphicFramePr>
          <p:cNvPr id="3" name="Group 59">
            <a:extLst>
              <a:ext uri="{FF2B5EF4-FFF2-40B4-BE49-F238E27FC236}">
                <a16:creationId xmlns:a16="http://schemas.microsoft.com/office/drawing/2014/main" id="{A3D8B7EF-0659-4CD7-ACA7-3C2F6EFB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72746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7EF9FF-A092-4BFD-B0C2-6DD96C296678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0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DCA753-2BB1-43AA-993D-CA99BB88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14" y="980728"/>
            <a:ext cx="7065330" cy="314439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538189" y="349484"/>
            <a:ext cx="18469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엔터테인먼트 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엔터테인먼트 관리</a:t>
            </a: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24622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보기선택시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수정창으로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삭제선택시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정보 삭제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1881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홈페이지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2063552" y="950531"/>
            <a:ext cx="14285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엔터테인먼트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8340447" y="170226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CE474-07DA-4BA2-8550-4A570878E1BA}"/>
              </a:ext>
            </a:extLst>
          </p:cNvPr>
          <p:cNvSpPr/>
          <p:nvPr/>
        </p:nvSpPr>
        <p:spPr>
          <a:xfrm>
            <a:off x="7719642" y="1862816"/>
            <a:ext cx="432000" cy="18000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49396F-5552-4634-8E82-CD460E7EC56D}"/>
              </a:ext>
            </a:extLst>
          </p:cNvPr>
          <p:cNvSpPr/>
          <p:nvPr/>
        </p:nvSpPr>
        <p:spPr>
          <a:xfrm>
            <a:off x="7719642" y="2249009"/>
            <a:ext cx="432000" cy="18000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60EDD8-2799-4C8D-AA60-E842262E76E3}"/>
              </a:ext>
            </a:extLst>
          </p:cNvPr>
          <p:cNvSpPr/>
          <p:nvPr/>
        </p:nvSpPr>
        <p:spPr>
          <a:xfrm>
            <a:off x="7715806" y="2643994"/>
            <a:ext cx="432000" cy="18000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5D70C0-A1C5-4996-B09C-EC9101670BCB}"/>
              </a:ext>
            </a:extLst>
          </p:cNvPr>
          <p:cNvSpPr/>
          <p:nvPr/>
        </p:nvSpPr>
        <p:spPr>
          <a:xfrm>
            <a:off x="7718310" y="3030187"/>
            <a:ext cx="432000" cy="18000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382389-C665-418F-99D7-69D565CDE715}"/>
              </a:ext>
            </a:extLst>
          </p:cNvPr>
          <p:cNvSpPr/>
          <p:nvPr/>
        </p:nvSpPr>
        <p:spPr>
          <a:xfrm>
            <a:off x="7715806" y="3416380"/>
            <a:ext cx="432000" cy="18000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A16E9-588E-4822-BE12-42A96D6BA313}"/>
              </a:ext>
            </a:extLst>
          </p:cNvPr>
          <p:cNvSpPr/>
          <p:nvPr/>
        </p:nvSpPr>
        <p:spPr>
          <a:xfrm>
            <a:off x="7715806" y="3802573"/>
            <a:ext cx="432000" cy="180000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8080F9-317A-4920-8B7D-BA675C5C9EEE}"/>
              </a:ext>
            </a:extLst>
          </p:cNvPr>
          <p:cNvSpPr/>
          <p:nvPr/>
        </p:nvSpPr>
        <p:spPr>
          <a:xfrm>
            <a:off x="2609044" y="1583001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A2DA81-A060-4B52-A80C-9A8BBB84E17F}"/>
              </a:ext>
            </a:extLst>
          </p:cNvPr>
          <p:cNvSpPr/>
          <p:nvPr/>
        </p:nvSpPr>
        <p:spPr>
          <a:xfrm>
            <a:off x="6816080" y="1591960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F535A-6B4A-4A3D-B7D1-6F9C48BFC1FB}"/>
              </a:ext>
            </a:extLst>
          </p:cNvPr>
          <p:cNvSpPr txBox="1"/>
          <p:nvPr/>
        </p:nvSpPr>
        <p:spPr>
          <a:xfrm>
            <a:off x="6958015" y="156394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종목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D4948-FAFC-49A2-A342-812AD8524D10}"/>
              </a:ext>
            </a:extLst>
          </p:cNvPr>
          <p:cNvSpPr txBox="1"/>
          <p:nvPr/>
        </p:nvSpPr>
        <p:spPr>
          <a:xfrm>
            <a:off x="7110415" y="171634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기간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3C72EC-9160-4679-A825-5460EB3A013E}"/>
              </a:ext>
            </a:extLst>
          </p:cNvPr>
          <p:cNvSpPr/>
          <p:nvPr/>
        </p:nvSpPr>
        <p:spPr>
          <a:xfrm>
            <a:off x="4469695" y="1916395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5D178E-05A3-411D-B7DB-30B3691C43D0}"/>
              </a:ext>
            </a:extLst>
          </p:cNvPr>
          <p:cNvSpPr/>
          <p:nvPr/>
        </p:nvSpPr>
        <p:spPr>
          <a:xfrm>
            <a:off x="4463567" y="2273039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E40814-A253-4B47-92DA-7227BE756A26}"/>
              </a:ext>
            </a:extLst>
          </p:cNvPr>
          <p:cNvSpPr/>
          <p:nvPr/>
        </p:nvSpPr>
        <p:spPr>
          <a:xfrm>
            <a:off x="4445499" y="2668602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8609C5-B03F-4F34-8756-EEF79C6519A1}"/>
              </a:ext>
            </a:extLst>
          </p:cNvPr>
          <p:cNvSpPr/>
          <p:nvPr/>
        </p:nvSpPr>
        <p:spPr>
          <a:xfrm>
            <a:off x="4448886" y="3070089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7D3ED-9F3F-401E-BCBF-5061EC3108FE}"/>
              </a:ext>
            </a:extLst>
          </p:cNvPr>
          <p:cNvSpPr/>
          <p:nvPr/>
        </p:nvSpPr>
        <p:spPr>
          <a:xfrm>
            <a:off x="4442758" y="3426733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3195CC-6C4F-4125-BF03-28728B7926B8}"/>
              </a:ext>
            </a:extLst>
          </p:cNvPr>
          <p:cNvSpPr/>
          <p:nvPr/>
        </p:nvSpPr>
        <p:spPr>
          <a:xfrm>
            <a:off x="4424690" y="3822296"/>
            <a:ext cx="2170056" cy="1307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A27B20-642F-4539-9B6E-9FBB5FB72446}"/>
              </a:ext>
            </a:extLst>
          </p:cNvPr>
          <p:cNvSpPr txBox="1"/>
          <p:nvPr/>
        </p:nvSpPr>
        <p:spPr>
          <a:xfrm>
            <a:off x="2690669" y="1554980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  <a:latin typeface="+mn-ea"/>
              </a:rPr>
              <a:t>엔터테이먼트명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1060CAD-B704-4A81-96C2-11AD33E7CCEC}"/>
              </a:ext>
            </a:extLst>
          </p:cNvPr>
          <p:cNvSpPr/>
          <p:nvPr/>
        </p:nvSpPr>
        <p:spPr>
          <a:xfrm>
            <a:off x="8618445" y="1700371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5BF959-B5FF-43FF-9330-FAB816C2D025}"/>
              </a:ext>
            </a:extLst>
          </p:cNvPr>
          <p:cNvSpPr/>
          <p:nvPr/>
        </p:nvSpPr>
        <p:spPr>
          <a:xfrm>
            <a:off x="2636597" y="1916528"/>
            <a:ext cx="720000" cy="14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77EC89-2E1B-49FA-B4C4-DC8D06A502FA}"/>
              </a:ext>
            </a:extLst>
          </p:cNvPr>
          <p:cNvSpPr/>
          <p:nvPr/>
        </p:nvSpPr>
        <p:spPr>
          <a:xfrm>
            <a:off x="2636597" y="2287294"/>
            <a:ext cx="720000" cy="14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YG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251CA-27E9-483E-9741-18AE6A8CC8B2}"/>
              </a:ext>
            </a:extLst>
          </p:cNvPr>
          <p:cNvSpPr/>
          <p:nvPr/>
        </p:nvSpPr>
        <p:spPr>
          <a:xfrm>
            <a:off x="2649401" y="2676780"/>
            <a:ext cx="720000" cy="14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JYP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98A482-857D-4186-AA27-C5520731B231}"/>
              </a:ext>
            </a:extLst>
          </p:cNvPr>
          <p:cNvSpPr/>
          <p:nvPr/>
        </p:nvSpPr>
        <p:spPr>
          <a:xfrm>
            <a:off x="2646595" y="3060905"/>
            <a:ext cx="720000" cy="14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BigHit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342C63-5046-449C-B41F-EA5723312018}"/>
              </a:ext>
            </a:extLst>
          </p:cNvPr>
          <p:cNvSpPr/>
          <p:nvPr/>
        </p:nvSpPr>
        <p:spPr>
          <a:xfrm>
            <a:off x="2646595" y="3431671"/>
            <a:ext cx="720000" cy="14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젤리피쉬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145754-F14D-414C-8944-210772215A3D}"/>
              </a:ext>
            </a:extLst>
          </p:cNvPr>
          <p:cNvSpPr/>
          <p:nvPr/>
        </p:nvSpPr>
        <p:spPr>
          <a:xfrm>
            <a:off x="2659399" y="3821157"/>
            <a:ext cx="720000" cy="14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플레디스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8" name="Group 59">
            <a:extLst>
              <a:ext uri="{FF2B5EF4-FFF2-40B4-BE49-F238E27FC236}">
                <a16:creationId xmlns:a16="http://schemas.microsoft.com/office/drawing/2014/main" id="{183CABDE-73E5-4A82-9E46-F57C7E7E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78520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E410C4-212D-4FBE-82C5-3CEB572D587E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C5D956-B570-49F1-892A-F310843A223F}"/>
              </a:ext>
            </a:extLst>
          </p:cNvPr>
          <p:cNvSpPr/>
          <p:nvPr/>
        </p:nvSpPr>
        <p:spPr>
          <a:xfrm>
            <a:off x="3642265" y="1586952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40F9F-D4D7-4303-99FB-F7BF12E98760}"/>
              </a:ext>
            </a:extLst>
          </p:cNvPr>
          <p:cNvSpPr txBox="1"/>
          <p:nvPr/>
        </p:nvSpPr>
        <p:spPr>
          <a:xfrm>
            <a:off x="3702554" y="156044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  <a:latin typeface="+mn-ea"/>
                <a:ea typeface="+mn-ea"/>
              </a:rPr>
              <a:t>대표번호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58F85-0898-44BF-BB9D-2B43F97C5B41}"/>
              </a:ext>
            </a:extLst>
          </p:cNvPr>
          <p:cNvSpPr/>
          <p:nvPr/>
        </p:nvSpPr>
        <p:spPr>
          <a:xfrm>
            <a:off x="5205485" y="1581489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7545-88BD-4532-9AEF-218D1049C745}"/>
              </a:ext>
            </a:extLst>
          </p:cNvPr>
          <p:cNvSpPr txBox="1"/>
          <p:nvPr/>
        </p:nvSpPr>
        <p:spPr>
          <a:xfrm>
            <a:off x="5344904" y="155498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주소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B3DEED-FEA2-421F-ADE4-402A48AAC4F4}"/>
              </a:ext>
            </a:extLst>
          </p:cNvPr>
          <p:cNvSpPr/>
          <p:nvPr/>
        </p:nvSpPr>
        <p:spPr>
          <a:xfrm>
            <a:off x="6803720" y="1866187"/>
            <a:ext cx="684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연기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BC9A75-BC77-4593-B853-CC855118870B}"/>
              </a:ext>
            </a:extLst>
          </p:cNvPr>
          <p:cNvSpPr/>
          <p:nvPr/>
        </p:nvSpPr>
        <p:spPr>
          <a:xfrm>
            <a:off x="6803720" y="2236953"/>
            <a:ext cx="684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보컬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AAC57E-5D33-43A5-B5BF-42CE682AF7A1}"/>
              </a:ext>
            </a:extLst>
          </p:cNvPr>
          <p:cNvSpPr/>
          <p:nvPr/>
        </p:nvSpPr>
        <p:spPr>
          <a:xfrm>
            <a:off x="6816524" y="2626439"/>
            <a:ext cx="684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C2A108-1D07-46DD-A20C-38468E97A79A}"/>
              </a:ext>
            </a:extLst>
          </p:cNvPr>
          <p:cNvSpPr/>
          <p:nvPr/>
        </p:nvSpPr>
        <p:spPr>
          <a:xfrm>
            <a:off x="6813718" y="3010564"/>
            <a:ext cx="684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연기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1A05A6-48C9-41E3-993B-123400F3AEBB}"/>
              </a:ext>
            </a:extLst>
          </p:cNvPr>
          <p:cNvSpPr/>
          <p:nvPr/>
        </p:nvSpPr>
        <p:spPr>
          <a:xfrm>
            <a:off x="6813718" y="3381330"/>
            <a:ext cx="684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보컬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64BD8C-CDB1-40D1-9806-328D31B0C15A}"/>
              </a:ext>
            </a:extLst>
          </p:cNvPr>
          <p:cNvSpPr/>
          <p:nvPr/>
        </p:nvSpPr>
        <p:spPr>
          <a:xfrm>
            <a:off x="6826522" y="3770816"/>
            <a:ext cx="684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댄스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E29DDB-2CF8-43EC-8D4E-65E5E43E30FD}"/>
              </a:ext>
            </a:extLst>
          </p:cNvPr>
          <p:cNvSpPr/>
          <p:nvPr/>
        </p:nvSpPr>
        <p:spPr>
          <a:xfrm>
            <a:off x="7621246" y="1578135"/>
            <a:ext cx="648072" cy="144016"/>
          </a:xfrm>
          <a:prstGeom prst="rect">
            <a:avLst/>
          </a:prstGeom>
          <a:solidFill>
            <a:srgbClr val="6367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2BE6C-4916-432F-83E7-35529823A6B9}"/>
              </a:ext>
            </a:extLst>
          </p:cNvPr>
          <p:cNvSpPr txBox="1"/>
          <p:nvPr/>
        </p:nvSpPr>
        <p:spPr>
          <a:xfrm>
            <a:off x="7701637" y="155011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  <a:latin typeface="+mn-ea"/>
              </a:rPr>
              <a:t>홈페이지</a:t>
            </a:r>
            <a:endParaRPr lang="ko-KR" altLang="en-US" sz="7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805A604-CCD8-4206-BAC7-917408BDFC79}"/>
              </a:ext>
            </a:extLst>
          </p:cNvPr>
          <p:cNvSpPr/>
          <p:nvPr/>
        </p:nvSpPr>
        <p:spPr>
          <a:xfrm>
            <a:off x="7587707" y="169430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0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09011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776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329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3159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4445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4342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4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엔터테인먼트 수정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30ACA8-286A-478B-9352-D8879EF98626}"/>
              </a:ext>
            </a:extLst>
          </p:cNvPr>
          <p:cNvSpPr/>
          <p:nvPr/>
        </p:nvSpPr>
        <p:spPr>
          <a:xfrm>
            <a:off x="5231904" y="5803358"/>
            <a:ext cx="513785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5563B-8D8F-4039-ADD0-1C2988323183}"/>
              </a:ext>
            </a:extLst>
          </p:cNvPr>
          <p:cNvSpPr/>
          <p:nvPr/>
        </p:nvSpPr>
        <p:spPr>
          <a:xfrm>
            <a:off x="3935760" y="980728"/>
            <a:ext cx="4392488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엔터테인먼트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89E6F-A4CF-4F13-8E23-56C9E0819686}"/>
              </a:ext>
            </a:extLst>
          </p:cNvPr>
          <p:cNvSpPr/>
          <p:nvPr/>
        </p:nvSpPr>
        <p:spPr>
          <a:xfrm>
            <a:off x="3980927" y="185852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http://sment.com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B9B05A-9306-43BE-9D10-8C888A0FCC7E}"/>
              </a:ext>
            </a:extLst>
          </p:cNvPr>
          <p:cNvSpPr/>
          <p:nvPr/>
        </p:nvSpPr>
        <p:spPr>
          <a:xfrm>
            <a:off x="1944176" y="971186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엔터테인먼트명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31C922-5AB3-4F66-8B89-377BA280D965}"/>
              </a:ext>
            </a:extLst>
          </p:cNvPr>
          <p:cNvSpPr/>
          <p:nvPr/>
        </p:nvSpPr>
        <p:spPr>
          <a:xfrm>
            <a:off x="1939540" y="185852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홈페이지주소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BAB60E2-635A-405C-A046-AB645FA8F108}"/>
              </a:ext>
            </a:extLst>
          </p:cNvPr>
          <p:cNvGrpSpPr/>
          <p:nvPr/>
        </p:nvGrpSpPr>
        <p:grpSpPr>
          <a:xfrm>
            <a:off x="1939540" y="2282769"/>
            <a:ext cx="3986068" cy="216024"/>
            <a:chOff x="1912186" y="1309551"/>
            <a:chExt cx="3986068" cy="21602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798BF3-5969-4E0F-A3C8-A4EC1CEFA9D3}"/>
                </a:ext>
              </a:extLst>
            </p:cNvPr>
            <p:cNvSpPr/>
            <p:nvPr/>
          </p:nvSpPr>
          <p:spPr>
            <a:xfrm>
              <a:off x="3954038" y="1310131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12345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4C314D1-CB59-4A31-8DB4-A550B54D74AA}"/>
                </a:ext>
              </a:extLst>
            </p:cNvPr>
            <p:cNvSpPr/>
            <p:nvPr/>
          </p:nvSpPr>
          <p:spPr>
            <a:xfrm>
              <a:off x="1912186" y="1309551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주소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4376E-A533-4B7E-8D7C-9A863254614B}"/>
              </a:ext>
            </a:extLst>
          </p:cNvPr>
          <p:cNvSpPr/>
          <p:nvPr/>
        </p:nvSpPr>
        <p:spPr>
          <a:xfrm>
            <a:off x="5977448" y="2282769"/>
            <a:ext cx="907848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우편주소찾기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1707A9-0350-45A8-8729-C0FA6BE4E450}"/>
              </a:ext>
            </a:extLst>
          </p:cNvPr>
          <p:cNvGrpSpPr/>
          <p:nvPr/>
        </p:nvGrpSpPr>
        <p:grpSpPr>
          <a:xfrm>
            <a:off x="1939540" y="3608629"/>
            <a:ext cx="6411629" cy="1489575"/>
            <a:chOff x="1939540" y="3170684"/>
            <a:chExt cx="6411629" cy="14895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F5122A-64ED-4FE3-98B8-2FE97E9F6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33" t="8933" r="1386" b="46935"/>
            <a:stretch/>
          </p:blipFill>
          <p:spPr>
            <a:xfrm>
              <a:off x="3981392" y="3170684"/>
              <a:ext cx="4369777" cy="14895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A847FB-CA3B-41E2-B7C2-1F2799A01436}"/>
                </a:ext>
              </a:extLst>
            </p:cNvPr>
            <p:cNvSpPr/>
            <p:nvPr/>
          </p:nvSpPr>
          <p:spPr>
            <a:xfrm>
              <a:off x="1939540" y="3170684"/>
              <a:ext cx="1944216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간단소개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AE54F8-717E-4965-B0A0-8809D41CE2FF}"/>
              </a:ext>
            </a:extLst>
          </p:cNvPr>
          <p:cNvSpPr/>
          <p:nvPr/>
        </p:nvSpPr>
        <p:spPr>
          <a:xfrm>
            <a:off x="3982107" y="3179918"/>
            <a:ext cx="194421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 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C33E67-3F70-45EB-9833-B029FC578DD3}"/>
              </a:ext>
            </a:extLst>
          </p:cNvPr>
          <p:cNvSpPr/>
          <p:nvPr/>
        </p:nvSpPr>
        <p:spPr>
          <a:xfrm>
            <a:off x="1939540" y="3164449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116BEA-2BA6-48C6-8ACC-839874ED6722}"/>
              </a:ext>
            </a:extLst>
          </p:cNvPr>
          <p:cNvSpPr/>
          <p:nvPr/>
        </p:nvSpPr>
        <p:spPr>
          <a:xfrm>
            <a:off x="5951039" y="3173990"/>
            <a:ext cx="289921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759E4FC2-F544-45D3-BED0-486BB4F1B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24743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BA162FD-2084-4986-869C-164E9BE5AA18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800F0B-A794-4915-9FE7-B7E469E7C26F}"/>
              </a:ext>
            </a:extLst>
          </p:cNvPr>
          <p:cNvSpPr/>
          <p:nvPr/>
        </p:nvSpPr>
        <p:spPr>
          <a:xfrm>
            <a:off x="3985212" y="2533638"/>
            <a:ext cx="434303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강남구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D7399D-D9DB-4E86-9188-BA0C94423221}"/>
              </a:ext>
            </a:extLst>
          </p:cNvPr>
          <p:cNvSpPr/>
          <p:nvPr/>
        </p:nvSpPr>
        <p:spPr>
          <a:xfrm>
            <a:off x="3985212" y="2783100"/>
            <a:ext cx="4343036" cy="2154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xxx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xxxx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233B1-F56F-4468-91A1-EDA008D136E5}"/>
              </a:ext>
            </a:extLst>
          </p:cNvPr>
          <p:cNvSpPr/>
          <p:nvPr/>
        </p:nvSpPr>
        <p:spPr>
          <a:xfrm>
            <a:off x="3981392" y="529980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LOGO.jpg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0CA604-8476-40CF-B642-FA8E410364AE}"/>
              </a:ext>
            </a:extLst>
          </p:cNvPr>
          <p:cNvSpPr/>
          <p:nvPr/>
        </p:nvSpPr>
        <p:spPr>
          <a:xfrm>
            <a:off x="1939540" y="5299224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첨부이미지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C51886-A5D0-46DB-8321-EABD63A209EF}"/>
              </a:ext>
            </a:extLst>
          </p:cNvPr>
          <p:cNvSpPr/>
          <p:nvPr/>
        </p:nvSpPr>
        <p:spPr>
          <a:xfrm>
            <a:off x="5977448" y="5299224"/>
            <a:ext cx="907848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파일찾기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DAA7FE-C2BB-4F47-899E-D46E1A12A86F}"/>
              </a:ext>
            </a:extLst>
          </p:cNvPr>
          <p:cNvSpPr/>
          <p:nvPr/>
        </p:nvSpPr>
        <p:spPr>
          <a:xfrm>
            <a:off x="3980927" y="1412798"/>
            <a:ext cx="194421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010-000-0000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B5F60-C3F2-4764-8C32-D0E631E70A2E}"/>
              </a:ext>
            </a:extLst>
          </p:cNvPr>
          <p:cNvSpPr/>
          <p:nvPr/>
        </p:nvSpPr>
        <p:spPr>
          <a:xfrm>
            <a:off x="1939540" y="1412798"/>
            <a:ext cx="1944216" cy="2154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F3FA0-9610-4089-93C1-2F712D87BD10}"/>
              </a:ext>
            </a:extLst>
          </p:cNvPr>
          <p:cNvSpPr txBox="1"/>
          <p:nvPr/>
        </p:nvSpPr>
        <p:spPr>
          <a:xfrm>
            <a:off x="4538189" y="349484"/>
            <a:ext cx="18469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등록관리 </a:t>
            </a:r>
            <a:r>
              <a:rPr lang="en-US" altLang="ko-KR" sz="800" b="0" dirty="0">
                <a:latin typeface="+mn-ea"/>
                <a:ea typeface="+mn-ea"/>
              </a:rPr>
              <a:t>&gt;</a:t>
            </a:r>
            <a:r>
              <a:rPr lang="ko-KR" altLang="en-US" sz="800" dirty="0">
                <a:latin typeface="+mn-ea"/>
              </a:rPr>
              <a:t> 엔터테인먼트 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27F0F60B-D402-4258-B779-369BCD6D61BE}"/>
              </a:ext>
            </a:extLst>
          </p:cNvPr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dirty="0">
                <a:latin typeface="+mn-ea"/>
              </a:rPr>
              <a:t>엔터테인먼트 관리</a:t>
            </a:r>
          </a:p>
        </p:txBody>
      </p:sp>
    </p:spTree>
    <p:extLst>
      <p:ext uri="{BB962C8B-B14F-4D97-AF65-F5344CB8AC3E}">
        <p14:creationId xmlns:p14="http://schemas.microsoft.com/office/powerpoint/2010/main" val="356876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1388604" y="1952836"/>
            <a:ext cx="3666596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회원 </a:t>
            </a:r>
            <a:r>
              <a:rPr kumimoji="1"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637819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학원승인관리</a:t>
            </a: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42929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32" name="Text Box 80">
            <a:extLst>
              <a:ext uri="{FF2B5EF4-FFF2-40B4-BE49-F238E27FC236}">
                <a16:creationId xmlns:a16="http://schemas.microsoft.com/office/drawing/2014/main" id="{DD9189D4-AD2C-454C-B8AA-0B9D5A03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392" y="643516"/>
            <a:ext cx="8002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dirty="0">
                <a:latin typeface="+mn-ea"/>
                <a:ea typeface="+mn-ea"/>
              </a:rPr>
              <a:t>학원승인관리</a:t>
            </a:r>
          </a:p>
        </p:txBody>
      </p:sp>
      <p:pic>
        <p:nvPicPr>
          <p:cNvPr id="34" name="Picture 4" descr="http://nhmarket.3-pod.com/admin/images/icon/t_icon1.gif">
            <a:extLst>
              <a:ext uri="{FF2B5EF4-FFF2-40B4-BE49-F238E27FC236}">
                <a16:creationId xmlns:a16="http://schemas.microsoft.com/office/drawing/2014/main" id="{D089F93A-B6E8-4C06-BE51-0C5217E1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92" y="584551"/>
            <a:ext cx="24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승인처리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승인 처리된 학원은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학원회원정보에서 보여진다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승인거부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한달간 아이디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학원명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전화번호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이메일이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남아있는다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94">
            <a:extLst>
              <a:ext uri="{FF2B5EF4-FFF2-40B4-BE49-F238E27FC236}">
                <a16:creationId xmlns:a16="http://schemas.microsoft.com/office/drawing/2014/main" id="{0D4AA9C5-95AD-4CE3-83B1-6E059F2E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874" y="976867"/>
            <a:ext cx="1143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000" dirty="0">
                <a:solidFill>
                  <a:srgbClr val="0070C0"/>
                </a:solidFill>
              </a:rPr>
              <a:t>등록회원 총 </a:t>
            </a:r>
            <a:r>
              <a:rPr lang="en-US" altLang="ko-KR" sz="1000" dirty="0">
                <a:solidFill>
                  <a:srgbClr val="0070C0"/>
                </a:solidFill>
              </a:rPr>
              <a:t>2 </a:t>
            </a:r>
            <a:r>
              <a:rPr lang="ko-KR" altLang="en-US" sz="1000" dirty="0">
                <a:solidFill>
                  <a:srgbClr val="0070C0"/>
                </a:solidFill>
              </a:rPr>
              <a:t>명</a:t>
            </a:r>
            <a:endParaRPr lang="ko-KR" altLang="en-US" sz="1000" b="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61895C-68F9-4DCA-B966-7F156C6D5B50}"/>
              </a:ext>
            </a:extLst>
          </p:cNvPr>
          <p:cNvGraphicFramePr>
            <a:graphicFrameLocks noGrp="1"/>
          </p:cNvGraphicFramePr>
          <p:nvPr/>
        </p:nvGraphicFramePr>
        <p:xfrm>
          <a:off x="1847528" y="1275448"/>
          <a:ext cx="7605608" cy="1016938"/>
        </p:xfrm>
        <a:graphic>
          <a:graphicData uri="http://schemas.openxmlformats.org/drawingml/2006/table">
            <a:tbl>
              <a:tblPr/>
              <a:tblGrid>
                <a:gridCol w="50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141">
                  <a:extLst>
                    <a:ext uri="{9D8B030D-6E8A-4147-A177-3AD203B41FA5}">
                      <a16:colId xmlns:a16="http://schemas.microsoft.com/office/drawing/2014/main" val="869227755"/>
                    </a:ext>
                  </a:extLst>
                </a:gridCol>
                <a:gridCol w="1166941">
                  <a:extLst>
                    <a:ext uri="{9D8B030D-6E8A-4147-A177-3AD203B41FA5}">
                      <a16:colId xmlns:a16="http://schemas.microsoft.com/office/drawing/2014/main" val="204546108"/>
                    </a:ext>
                  </a:extLst>
                </a:gridCol>
                <a:gridCol w="1233105">
                  <a:extLst>
                    <a:ext uri="{9D8B030D-6E8A-4147-A177-3AD203B41FA5}">
                      <a16:colId xmlns:a16="http://schemas.microsoft.com/office/drawing/2014/main" val="3147765071"/>
                    </a:ext>
                  </a:extLst>
                </a:gridCol>
                <a:gridCol w="711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3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5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39000" marR="39000" marT="35996" marB="35996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a123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고구려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go@naver.com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2020-02-01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미승인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a789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sin@naver.com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승인거부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38047"/>
                  </a:ext>
                </a:extLst>
              </a:tr>
            </a:tbl>
          </a:graphicData>
        </a:graphic>
      </p:graphicFrame>
      <p:sp>
        <p:nvSpPr>
          <p:cNvPr id="42" name="모서리가 둥근 직사각형 246">
            <a:extLst>
              <a:ext uri="{FF2B5EF4-FFF2-40B4-BE49-F238E27FC236}">
                <a16:creationId xmlns:a16="http://schemas.microsoft.com/office/drawing/2014/main" id="{4E913EF4-C47D-4FCB-A512-B5FF85AD21B9}"/>
              </a:ext>
            </a:extLst>
          </p:cNvPr>
          <p:cNvSpPr/>
          <p:nvPr/>
        </p:nvSpPr>
        <p:spPr>
          <a:xfrm>
            <a:off x="8578394" y="1516447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943FA3C-2C18-40A5-9DCB-1154B646AF83}"/>
              </a:ext>
            </a:extLst>
          </p:cNvPr>
          <p:cNvSpPr/>
          <p:nvPr/>
        </p:nvSpPr>
        <p:spPr>
          <a:xfrm>
            <a:off x="8801944" y="1704252"/>
            <a:ext cx="528238" cy="159390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승인거부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E46D6C-7F38-4AA4-BE30-763CC9C9937D}"/>
              </a:ext>
            </a:extLst>
          </p:cNvPr>
          <p:cNvSpPr/>
          <p:nvPr/>
        </p:nvSpPr>
        <p:spPr>
          <a:xfrm>
            <a:off x="8801943" y="1516447"/>
            <a:ext cx="528238" cy="15939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승인처리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27BB19-4FB5-4D31-844F-6C8B9400E95D}"/>
              </a:ext>
            </a:extLst>
          </p:cNvPr>
          <p:cNvSpPr/>
          <p:nvPr/>
        </p:nvSpPr>
        <p:spPr>
          <a:xfrm>
            <a:off x="8373904" y="2420888"/>
            <a:ext cx="144016" cy="14401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339D16-A9ED-4381-A6ED-5F01BDB0D147}"/>
              </a:ext>
            </a:extLst>
          </p:cNvPr>
          <p:cNvSpPr/>
          <p:nvPr/>
        </p:nvSpPr>
        <p:spPr>
          <a:xfrm>
            <a:off x="8580593" y="2420888"/>
            <a:ext cx="738331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승인거부 내역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15A146-D449-4B2E-AAD2-703C12D9F62A}"/>
              </a:ext>
            </a:extLst>
          </p:cNvPr>
          <p:cNvSpPr/>
          <p:nvPr/>
        </p:nvSpPr>
        <p:spPr>
          <a:xfrm>
            <a:off x="7347870" y="2420888"/>
            <a:ext cx="144016" cy="144016"/>
          </a:xfrm>
          <a:prstGeom prst="rect">
            <a:avLst/>
          </a:prstGeom>
          <a:solidFill>
            <a:srgbClr val="A7E8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1C6610-F73C-4C9B-BEA1-6AE233354B60}"/>
              </a:ext>
            </a:extLst>
          </p:cNvPr>
          <p:cNvSpPr/>
          <p:nvPr/>
        </p:nvSpPr>
        <p:spPr>
          <a:xfrm>
            <a:off x="7554559" y="2420888"/>
            <a:ext cx="738331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미승인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내역</a:t>
            </a:r>
          </a:p>
        </p:txBody>
      </p:sp>
      <p:sp>
        <p:nvSpPr>
          <p:cNvPr id="56" name="모서리가 둥근 직사각형 246">
            <a:extLst>
              <a:ext uri="{FF2B5EF4-FFF2-40B4-BE49-F238E27FC236}">
                <a16:creationId xmlns:a16="http://schemas.microsoft.com/office/drawing/2014/main" id="{350E4CCD-74A9-4BFE-9D8D-A8EC2617B905}"/>
              </a:ext>
            </a:extLst>
          </p:cNvPr>
          <p:cNvSpPr/>
          <p:nvPr/>
        </p:nvSpPr>
        <p:spPr>
          <a:xfrm>
            <a:off x="8565357" y="1711917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5756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707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dirty="0">
                <a:latin typeface="+mn-ea"/>
              </a:rPr>
              <a:t>전문가승인관리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87593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32" name="Text Box 80">
            <a:extLst>
              <a:ext uri="{FF2B5EF4-FFF2-40B4-BE49-F238E27FC236}">
                <a16:creationId xmlns:a16="http://schemas.microsoft.com/office/drawing/2014/main" id="{DD9189D4-AD2C-454C-B8AA-0B9D5A03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392" y="643516"/>
            <a:ext cx="9028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dirty="0">
                <a:latin typeface="+mn-ea"/>
                <a:ea typeface="+mn-ea"/>
              </a:rPr>
              <a:t>전문가승인관리</a:t>
            </a:r>
          </a:p>
        </p:txBody>
      </p:sp>
      <p:pic>
        <p:nvPicPr>
          <p:cNvPr id="34" name="Picture 4" descr="http://nhmarket.3-pod.com/admin/images/icon/t_icon1.gif">
            <a:extLst>
              <a:ext uri="{FF2B5EF4-FFF2-40B4-BE49-F238E27FC236}">
                <a16:creationId xmlns:a16="http://schemas.microsoft.com/office/drawing/2014/main" id="{D089F93A-B6E8-4C06-BE51-0C5217E1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92" y="584551"/>
            <a:ext cx="24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승인처리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승인 처리된 전문가는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전문가회원정보에서 보여진다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승인거부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한달간 아이디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분류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전화번호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이메일이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남아있는다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94">
            <a:extLst>
              <a:ext uri="{FF2B5EF4-FFF2-40B4-BE49-F238E27FC236}">
                <a16:creationId xmlns:a16="http://schemas.microsoft.com/office/drawing/2014/main" id="{0D4AA9C5-95AD-4CE3-83B1-6E059F2E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874" y="976867"/>
            <a:ext cx="1143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000" dirty="0">
                <a:solidFill>
                  <a:srgbClr val="0070C0"/>
                </a:solidFill>
              </a:rPr>
              <a:t>등록회원 총 </a:t>
            </a:r>
            <a:r>
              <a:rPr lang="en-US" altLang="ko-KR" sz="1000" dirty="0">
                <a:solidFill>
                  <a:srgbClr val="0070C0"/>
                </a:solidFill>
              </a:rPr>
              <a:t>2 </a:t>
            </a:r>
            <a:r>
              <a:rPr lang="ko-KR" altLang="en-US" sz="1000" dirty="0">
                <a:solidFill>
                  <a:srgbClr val="0070C0"/>
                </a:solidFill>
              </a:rPr>
              <a:t>명</a:t>
            </a:r>
            <a:endParaRPr lang="ko-KR" altLang="en-US" sz="1000" b="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61895C-68F9-4DCA-B966-7F156C6D5B50}"/>
              </a:ext>
            </a:extLst>
          </p:cNvPr>
          <p:cNvGraphicFramePr>
            <a:graphicFrameLocks noGrp="1"/>
          </p:cNvGraphicFramePr>
          <p:nvPr/>
        </p:nvGraphicFramePr>
        <p:xfrm>
          <a:off x="1847528" y="1275448"/>
          <a:ext cx="7605608" cy="1016938"/>
        </p:xfrm>
        <a:graphic>
          <a:graphicData uri="http://schemas.openxmlformats.org/drawingml/2006/table">
            <a:tbl>
              <a:tblPr/>
              <a:tblGrid>
                <a:gridCol w="4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12">
                  <a:extLst>
                    <a:ext uri="{9D8B030D-6E8A-4147-A177-3AD203B41FA5}">
                      <a16:colId xmlns:a16="http://schemas.microsoft.com/office/drawing/2014/main" val="3605277304"/>
                    </a:ext>
                  </a:extLst>
                </a:gridCol>
                <a:gridCol w="1442534">
                  <a:extLst>
                    <a:ext uri="{9D8B030D-6E8A-4147-A177-3AD203B41FA5}">
                      <a16:colId xmlns:a16="http://schemas.microsoft.com/office/drawing/2014/main" val="869227755"/>
                    </a:ext>
                  </a:extLst>
                </a:gridCol>
                <a:gridCol w="1047727">
                  <a:extLst>
                    <a:ext uri="{9D8B030D-6E8A-4147-A177-3AD203B41FA5}">
                      <a16:colId xmlns:a16="http://schemas.microsoft.com/office/drawing/2014/main" val="204546108"/>
                    </a:ext>
                  </a:extLst>
                </a:gridCol>
                <a:gridCol w="1107132">
                  <a:extLst>
                    <a:ext uri="{9D8B030D-6E8A-4147-A177-3AD203B41FA5}">
                      <a16:colId xmlns:a16="http://schemas.microsoft.com/office/drawing/2014/main" val="3147765071"/>
                    </a:ext>
                  </a:extLst>
                </a:gridCol>
                <a:gridCol w="638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5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39000" marR="39000" marT="35996" marB="35996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a123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김가나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go@naver.com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2020-02-01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미승인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a789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최다라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댄스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sin@naver.com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승인거부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38047"/>
                  </a:ext>
                </a:extLst>
              </a:tr>
            </a:tbl>
          </a:graphicData>
        </a:graphic>
      </p:graphicFrame>
      <p:sp>
        <p:nvSpPr>
          <p:cNvPr id="42" name="모서리가 둥근 직사각형 246">
            <a:extLst>
              <a:ext uri="{FF2B5EF4-FFF2-40B4-BE49-F238E27FC236}">
                <a16:creationId xmlns:a16="http://schemas.microsoft.com/office/drawing/2014/main" id="{4E913EF4-C47D-4FCB-A512-B5FF85AD21B9}"/>
              </a:ext>
            </a:extLst>
          </p:cNvPr>
          <p:cNvSpPr/>
          <p:nvPr/>
        </p:nvSpPr>
        <p:spPr>
          <a:xfrm>
            <a:off x="8578394" y="1516447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943FA3C-2C18-40A5-9DCB-1154B646AF83}"/>
              </a:ext>
            </a:extLst>
          </p:cNvPr>
          <p:cNvSpPr/>
          <p:nvPr/>
        </p:nvSpPr>
        <p:spPr>
          <a:xfrm>
            <a:off x="8801944" y="1704252"/>
            <a:ext cx="528238" cy="159390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승인거부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E46D6C-7F38-4AA4-BE30-763CC9C9937D}"/>
              </a:ext>
            </a:extLst>
          </p:cNvPr>
          <p:cNvSpPr/>
          <p:nvPr/>
        </p:nvSpPr>
        <p:spPr>
          <a:xfrm>
            <a:off x="8801943" y="1516447"/>
            <a:ext cx="528238" cy="15939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승인처리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27BB19-4FB5-4D31-844F-6C8B9400E95D}"/>
              </a:ext>
            </a:extLst>
          </p:cNvPr>
          <p:cNvSpPr/>
          <p:nvPr/>
        </p:nvSpPr>
        <p:spPr>
          <a:xfrm>
            <a:off x="8373904" y="2420888"/>
            <a:ext cx="144016" cy="14401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339D16-A9ED-4381-A6ED-5F01BDB0D147}"/>
              </a:ext>
            </a:extLst>
          </p:cNvPr>
          <p:cNvSpPr/>
          <p:nvPr/>
        </p:nvSpPr>
        <p:spPr>
          <a:xfrm>
            <a:off x="8580593" y="2420888"/>
            <a:ext cx="738331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승인거부 내역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15A146-D449-4B2E-AAD2-703C12D9F62A}"/>
              </a:ext>
            </a:extLst>
          </p:cNvPr>
          <p:cNvSpPr/>
          <p:nvPr/>
        </p:nvSpPr>
        <p:spPr>
          <a:xfrm>
            <a:off x="7347870" y="2420888"/>
            <a:ext cx="144016" cy="144016"/>
          </a:xfrm>
          <a:prstGeom prst="rect">
            <a:avLst/>
          </a:prstGeom>
          <a:solidFill>
            <a:srgbClr val="A7E8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1C6610-F73C-4C9B-BEA1-6AE233354B60}"/>
              </a:ext>
            </a:extLst>
          </p:cNvPr>
          <p:cNvSpPr/>
          <p:nvPr/>
        </p:nvSpPr>
        <p:spPr>
          <a:xfrm>
            <a:off x="7554559" y="2420888"/>
            <a:ext cx="738331" cy="144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미승인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내역</a:t>
            </a:r>
          </a:p>
        </p:txBody>
      </p:sp>
      <p:sp>
        <p:nvSpPr>
          <p:cNvPr id="56" name="모서리가 둥근 직사각형 246">
            <a:extLst>
              <a:ext uri="{FF2B5EF4-FFF2-40B4-BE49-F238E27FC236}">
                <a16:creationId xmlns:a16="http://schemas.microsoft.com/office/drawing/2014/main" id="{350E4CCD-74A9-4BFE-9D8D-A8EC2617B905}"/>
              </a:ext>
            </a:extLst>
          </p:cNvPr>
          <p:cNvSpPr/>
          <p:nvPr/>
        </p:nvSpPr>
        <p:spPr>
          <a:xfrm>
            <a:off x="8565357" y="1711917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6810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종목분류관리</a:t>
            </a: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84591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32" name="Text Box 80">
            <a:extLst>
              <a:ext uri="{FF2B5EF4-FFF2-40B4-BE49-F238E27FC236}">
                <a16:creationId xmlns:a16="http://schemas.microsoft.com/office/drawing/2014/main" id="{DD9189D4-AD2C-454C-B8AA-0B9D5A03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392" y="643516"/>
            <a:ext cx="8002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dirty="0">
                <a:latin typeface="+mn-ea"/>
                <a:ea typeface="+mn-ea"/>
              </a:rPr>
              <a:t>종목분류관리</a:t>
            </a:r>
          </a:p>
        </p:txBody>
      </p:sp>
      <p:pic>
        <p:nvPicPr>
          <p:cNvPr id="34" name="Picture 4" descr="http://nhmarket.3-pod.com/admin/images/icon/t_icon1.gif">
            <a:extLst>
              <a:ext uri="{FF2B5EF4-FFF2-40B4-BE49-F238E27FC236}">
                <a16:creationId xmlns:a16="http://schemas.microsoft.com/office/drawing/2014/main" id="{D089F93A-B6E8-4C06-BE51-0C5217E1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92" y="584551"/>
            <a:ext cx="24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763336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수정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종목분류이름을 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input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으로 사용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Input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 후 수정 클릭하면 수정됨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 클릭하면 종목분류가 삭제됨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등록수정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Input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에 종목 작성 후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 클릭하면 등록됨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9CC56D-32BE-46B4-B8CE-F0A2AD6AE291}"/>
              </a:ext>
            </a:extLst>
          </p:cNvPr>
          <p:cNvGraphicFramePr>
            <a:graphicFrameLocks noGrp="1"/>
          </p:cNvGraphicFramePr>
          <p:nvPr/>
        </p:nvGraphicFramePr>
        <p:xfrm>
          <a:off x="2185798" y="1657320"/>
          <a:ext cx="6840761" cy="1417653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종목분류이름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댄스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38047"/>
                  </a:ext>
                </a:extLst>
              </a:tr>
              <a:tr h="400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46794" marB="467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6859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E0C54D-C64D-470F-AF13-C66F3AB68769}"/>
              </a:ext>
            </a:extLst>
          </p:cNvPr>
          <p:cNvSpPr/>
          <p:nvPr/>
        </p:nvSpPr>
        <p:spPr>
          <a:xfrm>
            <a:off x="7732932" y="1952001"/>
            <a:ext cx="576000" cy="216000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F2FEA5-7BAB-4C16-919B-681BAC1C02FC}"/>
              </a:ext>
            </a:extLst>
          </p:cNvPr>
          <p:cNvSpPr/>
          <p:nvPr/>
        </p:nvSpPr>
        <p:spPr>
          <a:xfrm>
            <a:off x="6986526" y="1952001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8A1500-E3B0-4082-8943-C64BBEFB4453}"/>
              </a:ext>
            </a:extLst>
          </p:cNvPr>
          <p:cNvSpPr/>
          <p:nvPr/>
        </p:nvSpPr>
        <p:spPr>
          <a:xfrm>
            <a:off x="7732932" y="2358986"/>
            <a:ext cx="576000" cy="216000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78DDF4-9EC9-4A45-90CD-F7A5CFCE0929}"/>
              </a:ext>
            </a:extLst>
          </p:cNvPr>
          <p:cNvSpPr/>
          <p:nvPr/>
        </p:nvSpPr>
        <p:spPr>
          <a:xfrm>
            <a:off x="6986526" y="2358986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548D8B-8127-4F61-8D8B-DC7C3689F38F}"/>
              </a:ext>
            </a:extLst>
          </p:cNvPr>
          <p:cNvSpPr/>
          <p:nvPr/>
        </p:nvSpPr>
        <p:spPr>
          <a:xfrm>
            <a:off x="7732932" y="2775578"/>
            <a:ext cx="576000" cy="216000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611976-A31C-499F-AFA3-3D04F815DE60}"/>
              </a:ext>
            </a:extLst>
          </p:cNvPr>
          <p:cNvSpPr/>
          <p:nvPr/>
        </p:nvSpPr>
        <p:spPr>
          <a:xfrm>
            <a:off x="6986526" y="2775578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" name="모서리가 둥근 직사각형 246">
            <a:extLst>
              <a:ext uri="{FF2B5EF4-FFF2-40B4-BE49-F238E27FC236}">
                <a16:creationId xmlns:a16="http://schemas.microsoft.com/office/drawing/2014/main" id="{7D2EFF31-C1EF-4BF4-91C7-1E364ABBCDCC}"/>
              </a:ext>
            </a:extLst>
          </p:cNvPr>
          <p:cNvSpPr/>
          <p:nvPr/>
        </p:nvSpPr>
        <p:spPr>
          <a:xfrm>
            <a:off x="6920925" y="1916001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" name="모서리가 둥근 직사각형 246">
            <a:extLst>
              <a:ext uri="{FF2B5EF4-FFF2-40B4-BE49-F238E27FC236}">
                <a16:creationId xmlns:a16="http://schemas.microsoft.com/office/drawing/2014/main" id="{203B30AD-98E1-48B0-896C-9755AE74DCF9}"/>
              </a:ext>
            </a:extLst>
          </p:cNvPr>
          <p:cNvSpPr/>
          <p:nvPr/>
        </p:nvSpPr>
        <p:spPr>
          <a:xfrm>
            <a:off x="7665241" y="1916001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0D8D4-7B87-4168-A3E1-FAB21DE0741F}"/>
              </a:ext>
            </a:extLst>
          </p:cNvPr>
          <p:cNvSpPr txBox="1"/>
          <p:nvPr/>
        </p:nvSpPr>
        <p:spPr>
          <a:xfrm>
            <a:off x="3616255" y="2763924"/>
            <a:ext cx="181338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6A37E-5E98-492E-BF87-72CD942E0507}"/>
              </a:ext>
            </a:extLst>
          </p:cNvPr>
          <p:cNvSpPr txBox="1"/>
          <p:nvPr/>
        </p:nvSpPr>
        <p:spPr>
          <a:xfrm>
            <a:off x="3619343" y="1952557"/>
            <a:ext cx="181338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6AA77-46EF-4FAF-8036-1431D6ED4E15}"/>
              </a:ext>
            </a:extLst>
          </p:cNvPr>
          <p:cNvSpPr txBox="1"/>
          <p:nvPr/>
        </p:nvSpPr>
        <p:spPr>
          <a:xfrm>
            <a:off x="3616255" y="2353290"/>
            <a:ext cx="181338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6" name="모서리가 둥근 직사각형 246">
            <a:extLst>
              <a:ext uri="{FF2B5EF4-FFF2-40B4-BE49-F238E27FC236}">
                <a16:creationId xmlns:a16="http://schemas.microsoft.com/office/drawing/2014/main" id="{F6A2A5FC-47C2-4BA6-B120-7D74D9ED865B}"/>
              </a:ext>
            </a:extLst>
          </p:cNvPr>
          <p:cNvSpPr/>
          <p:nvPr/>
        </p:nvSpPr>
        <p:spPr>
          <a:xfrm>
            <a:off x="4177711" y="1880001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2973-5FF3-4971-B91E-5129A9162F3C}"/>
              </a:ext>
            </a:extLst>
          </p:cNvPr>
          <p:cNvSpPr txBox="1"/>
          <p:nvPr/>
        </p:nvSpPr>
        <p:spPr>
          <a:xfrm>
            <a:off x="2180727" y="1139117"/>
            <a:ext cx="2185744" cy="33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DB1028-F2E6-464E-89D8-8ED76D585799}"/>
              </a:ext>
            </a:extLst>
          </p:cNvPr>
          <p:cNvSpPr/>
          <p:nvPr/>
        </p:nvSpPr>
        <p:spPr>
          <a:xfrm>
            <a:off x="4449497" y="1136392"/>
            <a:ext cx="576000" cy="3257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모서리가 둥근 직사각형 246">
            <a:extLst>
              <a:ext uri="{FF2B5EF4-FFF2-40B4-BE49-F238E27FC236}">
                <a16:creationId xmlns:a16="http://schemas.microsoft.com/office/drawing/2014/main" id="{6221337C-A96B-4BB6-A36A-24F56459F5EB}"/>
              </a:ext>
            </a:extLst>
          </p:cNvPr>
          <p:cNvSpPr/>
          <p:nvPr/>
        </p:nvSpPr>
        <p:spPr>
          <a:xfrm>
            <a:off x="4355117" y="106439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4" name="모서리가 둥근 직사각형 246">
            <a:extLst>
              <a:ext uri="{FF2B5EF4-FFF2-40B4-BE49-F238E27FC236}">
                <a16:creationId xmlns:a16="http://schemas.microsoft.com/office/drawing/2014/main" id="{688D9496-9BC5-44BF-A41E-0AB485C39D83}"/>
              </a:ext>
            </a:extLst>
          </p:cNvPr>
          <p:cNvSpPr/>
          <p:nvPr/>
        </p:nvSpPr>
        <p:spPr>
          <a:xfrm>
            <a:off x="2097701" y="110039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264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전체회원정보</a:t>
            </a: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74074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95939"/>
              </p:ext>
            </p:extLst>
          </p:nvPr>
        </p:nvGraphicFramePr>
        <p:xfrm>
          <a:off x="9609509" y="877490"/>
          <a:ext cx="2325502" cy="1923356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회원그룹별보기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학생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대중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트레이너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선택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아이디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이메일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(=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학원명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닉네임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휴대폰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포인트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학생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후원받은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포인트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대중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충정한 포인트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학원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트레이너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전문가는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별풍선없음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9A1DD24-1F5D-4083-A9D3-53FF326E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77"/>
          <a:stretch/>
        </p:blipFill>
        <p:spPr>
          <a:xfrm>
            <a:off x="1860841" y="620688"/>
            <a:ext cx="7490676" cy="34563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2C2379-F56E-4A50-895E-755C90BD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41" y="4437112"/>
            <a:ext cx="7490677" cy="1331510"/>
          </a:xfrm>
          <a:prstGeom prst="rect">
            <a:avLst/>
          </a:prstGeom>
        </p:spPr>
      </p:pic>
      <p:sp>
        <p:nvSpPr>
          <p:cNvPr id="15" name="모서리가 둥근 직사각형 246">
            <a:extLst>
              <a:ext uri="{FF2B5EF4-FFF2-40B4-BE49-F238E27FC236}">
                <a16:creationId xmlns:a16="http://schemas.microsoft.com/office/drawing/2014/main" id="{9BFD755C-DD5F-487D-B8BA-4956129A67CD}"/>
              </a:ext>
            </a:extLst>
          </p:cNvPr>
          <p:cNvSpPr/>
          <p:nvPr/>
        </p:nvSpPr>
        <p:spPr>
          <a:xfrm>
            <a:off x="1961503" y="980546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D6CEFB-3F76-4BB7-B399-066B569A1F4D}"/>
              </a:ext>
            </a:extLst>
          </p:cNvPr>
          <p:cNvSpPr/>
          <p:nvPr/>
        </p:nvSpPr>
        <p:spPr>
          <a:xfrm>
            <a:off x="5392189" y="3455325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학생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366DF3-14C3-450C-ABA2-6CB4E0E5D9F5}"/>
              </a:ext>
            </a:extLst>
          </p:cNvPr>
          <p:cNvSpPr/>
          <p:nvPr/>
        </p:nvSpPr>
        <p:spPr>
          <a:xfrm>
            <a:off x="5392189" y="2640826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대중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3586FB-E937-4A01-AD2A-D3D993818D37}"/>
              </a:ext>
            </a:extLst>
          </p:cNvPr>
          <p:cNvSpPr/>
          <p:nvPr/>
        </p:nvSpPr>
        <p:spPr>
          <a:xfrm>
            <a:off x="5367451" y="1826327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전문가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4D4BA0-2FDB-479C-8580-937DB984E81C}"/>
              </a:ext>
            </a:extLst>
          </p:cNvPr>
          <p:cNvSpPr/>
          <p:nvPr/>
        </p:nvSpPr>
        <p:spPr>
          <a:xfrm>
            <a:off x="5416189" y="1434386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31" name="모서리가 둥근 직사각형 246">
            <a:extLst>
              <a:ext uri="{FF2B5EF4-FFF2-40B4-BE49-F238E27FC236}">
                <a16:creationId xmlns:a16="http://schemas.microsoft.com/office/drawing/2014/main" id="{5EEF919B-577B-4EB8-9595-E848ED0061EF}"/>
              </a:ext>
            </a:extLst>
          </p:cNvPr>
          <p:cNvSpPr/>
          <p:nvPr/>
        </p:nvSpPr>
        <p:spPr>
          <a:xfrm>
            <a:off x="3143672" y="966855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CEBAF9-17D4-46ED-B478-1B1326B6F017}"/>
              </a:ext>
            </a:extLst>
          </p:cNvPr>
          <p:cNvSpPr/>
          <p:nvPr/>
        </p:nvSpPr>
        <p:spPr>
          <a:xfrm>
            <a:off x="8112224" y="1429041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별풍선</a:t>
            </a:r>
          </a:p>
        </p:txBody>
      </p:sp>
      <p:sp>
        <p:nvSpPr>
          <p:cNvPr id="33" name="모서리가 둥근 직사각형 246">
            <a:extLst>
              <a:ext uri="{FF2B5EF4-FFF2-40B4-BE49-F238E27FC236}">
                <a16:creationId xmlns:a16="http://schemas.microsoft.com/office/drawing/2014/main" id="{2B25841F-C517-4B14-A4E0-DF0D9D916DEC}"/>
              </a:ext>
            </a:extLst>
          </p:cNvPr>
          <p:cNvSpPr/>
          <p:nvPr/>
        </p:nvSpPr>
        <p:spPr>
          <a:xfrm>
            <a:off x="8112224" y="1362386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B8A4FE-270F-4C34-81B5-01EEF265EE99}"/>
              </a:ext>
            </a:extLst>
          </p:cNvPr>
          <p:cNvSpPr/>
          <p:nvPr/>
        </p:nvSpPr>
        <p:spPr>
          <a:xfrm>
            <a:off x="8124008" y="1826327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5C0225-BB55-45B5-A1A4-8AE6F62D9B73}"/>
              </a:ext>
            </a:extLst>
          </p:cNvPr>
          <p:cNvSpPr/>
          <p:nvPr/>
        </p:nvSpPr>
        <p:spPr>
          <a:xfrm>
            <a:off x="8110433" y="2638635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10CDD6-18AC-42F4-95F0-AB357CB0E994}"/>
              </a:ext>
            </a:extLst>
          </p:cNvPr>
          <p:cNvSpPr/>
          <p:nvPr/>
        </p:nvSpPr>
        <p:spPr>
          <a:xfrm>
            <a:off x="8124008" y="3429000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D8A71-362B-4780-B915-0E1A2F2F5571}"/>
              </a:ext>
            </a:extLst>
          </p:cNvPr>
          <p:cNvSpPr/>
          <p:nvPr/>
        </p:nvSpPr>
        <p:spPr>
          <a:xfrm>
            <a:off x="6960096" y="1002855"/>
            <a:ext cx="360000" cy="216000"/>
          </a:xfrm>
          <a:prstGeom prst="rect">
            <a:avLst/>
          </a:prstGeom>
          <a:solidFill>
            <a:srgbClr val="F1F1F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별풍선</a:t>
            </a:r>
          </a:p>
        </p:txBody>
      </p:sp>
    </p:spTree>
    <p:extLst>
      <p:ext uri="{BB962C8B-B14F-4D97-AF65-F5344CB8AC3E}">
        <p14:creationId xmlns:p14="http://schemas.microsoft.com/office/powerpoint/2010/main" val="51205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23407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3827540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회원전체쪽지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쪽지보내기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팝업창 생성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검색된회원쪽지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쪽지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버튼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클릭시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쪽지보내기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팝업창 생성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회원그룹관리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회원관리의 회원그룹관리로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탈퇴회원보기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회원관리의 탈퇴회원관리로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9396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구매내역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결제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통계관리의 동영상 결제관리로 이동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아이디 검색됨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.)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77962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수정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회원정보수정페이지 생성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64594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회원정보삭제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648642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액샐다운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회원정보를 담은 엑셀파일 다운로드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32393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9A1DD24-1F5D-4083-A9D3-53FF326E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77"/>
          <a:stretch/>
        </p:blipFill>
        <p:spPr>
          <a:xfrm>
            <a:off x="1860841" y="620688"/>
            <a:ext cx="7490676" cy="34563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2C2379-F56E-4A50-895E-755C90BD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41" y="4437112"/>
            <a:ext cx="7490677" cy="1331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B38F33-C39C-43BC-87AE-377C9EC57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96" y="1337499"/>
            <a:ext cx="3274354" cy="273957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5B809E-88F7-4D89-B4B7-E09AA469F724}"/>
              </a:ext>
            </a:extLst>
          </p:cNvPr>
          <p:cNvSpPr/>
          <p:nvPr/>
        </p:nvSpPr>
        <p:spPr>
          <a:xfrm>
            <a:off x="2613261" y="4472280"/>
            <a:ext cx="755227" cy="219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FFE2B-298C-4C2F-B444-9FF11DF4789A}"/>
              </a:ext>
            </a:extLst>
          </p:cNvPr>
          <p:cNvSpPr/>
          <p:nvPr/>
        </p:nvSpPr>
        <p:spPr>
          <a:xfrm>
            <a:off x="1858034" y="4472280"/>
            <a:ext cx="755227" cy="2199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C2C0F8A-3E65-4085-8AE4-4AD293C46ABA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2374257" y="3938465"/>
            <a:ext cx="395207" cy="672425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6568A46-EAA7-46B6-9BE9-BD9280016AC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4524630" y="2543317"/>
            <a:ext cx="395208" cy="346271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46">
            <a:extLst>
              <a:ext uri="{FF2B5EF4-FFF2-40B4-BE49-F238E27FC236}">
                <a16:creationId xmlns:a16="http://schemas.microsoft.com/office/drawing/2014/main" id="{2D33DFA4-19E2-44BE-A2A6-E5A9E54E4E81}"/>
              </a:ext>
            </a:extLst>
          </p:cNvPr>
          <p:cNvSpPr/>
          <p:nvPr/>
        </p:nvSpPr>
        <p:spPr>
          <a:xfrm>
            <a:off x="1176515" y="1279645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" name="모서리가 둥근 직사각형 246">
            <a:extLst>
              <a:ext uri="{FF2B5EF4-FFF2-40B4-BE49-F238E27FC236}">
                <a16:creationId xmlns:a16="http://schemas.microsoft.com/office/drawing/2014/main" id="{E653E85A-F206-40D2-9D30-FB8BB2F95A95}"/>
              </a:ext>
            </a:extLst>
          </p:cNvPr>
          <p:cNvSpPr/>
          <p:nvPr/>
        </p:nvSpPr>
        <p:spPr>
          <a:xfrm>
            <a:off x="1732356" y="440027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5" name="모서리가 둥근 직사각형 246">
            <a:extLst>
              <a:ext uri="{FF2B5EF4-FFF2-40B4-BE49-F238E27FC236}">
                <a16:creationId xmlns:a16="http://schemas.microsoft.com/office/drawing/2014/main" id="{A805541B-0EB7-43C5-B909-E85259665AF1}"/>
              </a:ext>
            </a:extLst>
          </p:cNvPr>
          <p:cNvSpPr/>
          <p:nvPr/>
        </p:nvSpPr>
        <p:spPr>
          <a:xfrm>
            <a:off x="2536373" y="440027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1" name="모서리가 둥근 직사각형 246">
            <a:extLst>
              <a:ext uri="{FF2B5EF4-FFF2-40B4-BE49-F238E27FC236}">
                <a16:creationId xmlns:a16="http://schemas.microsoft.com/office/drawing/2014/main" id="{95A45C78-658C-4D8B-8DBF-F784DF165C76}"/>
              </a:ext>
            </a:extLst>
          </p:cNvPr>
          <p:cNvSpPr/>
          <p:nvPr/>
        </p:nvSpPr>
        <p:spPr>
          <a:xfrm>
            <a:off x="3305406" y="440027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3" name="모서리가 둥근 직사각형 246">
            <a:extLst>
              <a:ext uri="{FF2B5EF4-FFF2-40B4-BE49-F238E27FC236}">
                <a16:creationId xmlns:a16="http://schemas.microsoft.com/office/drawing/2014/main" id="{8872D954-6373-41A2-9177-816F9173E1BC}"/>
              </a:ext>
            </a:extLst>
          </p:cNvPr>
          <p:cNvSpPr/>
          <p:nvPr/>
        </p:nvSpPr>
        <p:spPr>
          <a:xfrm>
            <a:off x="4038106" y="440491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BC368B-C01D-465D-8E5A-B69F2C3416E6}"/>
              </a:ext>
            </a:extLst>
          </p:cNvPr>
          <p:cNvSpPr/>
          <p:nvPr/>
        </p:nvSpPr>
        <p:spPr>
          <a:xfrm>
            <a:off x="5392189" y="3455325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학생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630B7D-2E5A-4568-BF6B-B9B087B99677}"/>
              </a:ext>
            </a:extLst>
          </p:cNvPr>
          <p:cNvSpPr/>
          <p:nvPr/>
        </p:nvSpPr>
        <p:spPr>
          <a:xfrm>
            <a:off x="5392189" y="2640826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대중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274C5E-5A83-44B7-91F7-14C29DF5FC07}"/>
              </a:ext>
            </a:extLst>
          </p:cNvPr>
          <p:cNvSpPr/>
          <p:nvPr/>
        </p:nvSpPr>
        <p:spPr>
          <a:xfrm>
            <a:off x="5367451" y="1826327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전문가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128BF0-C533-4CDE-A44A-C83A6403E4C6}"/>
              </a:ext>
            </a:extLst>
          </p:cNvPr>
          <p:cNvSpPr/>
          <p:nvPr/>
        </p:nvSpPr>
        <p:spPr>
          <a:xfrm>
            <a:off x="5416189" y="1434386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그룹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6">
            <a:extLst>
              <a:ext uri="{FF2B5EF4-FFF2-40B4-BE49-F238E27FC236}">
                <a16:creationId xmlns:a16="http://schemas.microsoft.com/office/drawing/2014/main" id="{5AF52673-08F6-494F-9C64-6CB5EF0EDF6D}"/>
              </a:ext>
            </a:extLst>
          </p:cNvPr>
          <p:cNvSpPr/>
          <p:nvPr/>
        </p:nvSpPr>
        <p:spPr>
          <a:xfrm>
            <a:off x="8294203" y="5134253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C827CB-B95D-4663-AE59-C9B608E592E4}"/>
              </a:ext>
            </a:extLst>
          </p:cNvPr>
          <p:cNvSpPr/>
          <p:nvPr/>
        </p:nvSpPr>
        <p:spPr>
          <a:xfrm>
            <a:off x="8112224" y="1429041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별풍선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F9978-360B-4672-88A2-A2BADAC85772}"/>
              </a:ext>
            </a:extLst>
          </p:cNvPr>
          <p:cNvSpPr/>
          <p:nvPr/>
        </p:nvSpPr>
        <p:spPr>
          <a:xfrm>
            <a:off x="8124008" y="1826327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9AEF4-105C-41A4-B852-CB69B27FDFAD}"/>
              </a:ext>
            </a:extLst>
          </p:cNvPr>
          <p:cNvSpPr/>
          <p:nvPr/>
        </p:nvSpPr>
        <p:spPr>
          <a:xfrm>
            <a:off x="8110433" y="2638635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E3CAF8-049E-40AA-9240-1D73049C639C}"/>
              </a:ext>
            </a:extLst>
          </p:cNvPr>
          <p:cNvSpPr/>
          <p:nvPr/>
        </p:nvSpPr>
        <p:spPr>
          <a:xfrm>
            <a:off x="8124008" y="3429000"/>
            <a:ext cx="65991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FD7769-AA94-4F13-A207-71C4CBA95E53}"/>
              </a:ext>
            </a:extLst>
          </p:cNvPr>
          <p:cNvSpPr/>
          <p:nvPr/>
        </p:nvSpPr>
        <p:spPr>
          <a:xfrm>
            <a:off x="6960096" y="1002855"/>
            <a:ext cx="36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별풍선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BB53A-6CE3-4BDE-9758-AAB7BC298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80" y="1351645"/>
            <a:ext cx="3502027" cy="272542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5" name="모서리가 둥근 직사각형 246">
            <a:extLst>
              <a:ext uri="{FF2B5EF4-FFF2-40B4-BE49-F238E27FC236}">
                <a16:creationId xmlns:a16="http://schemas.microsoft.com/office/drawing/2014/main" id="{D9D725BC-D14F-423E-9E75-20D01F5C38C0}"/>
              </a:ext>
            </a:extLst>
          </p:cNvPr>
          <p:cNvSpPr/>
          <p:nvPr/>
        </p:nvSpPr>
        <p:spPr>
          <a:xfrm>
            <a:off x="8643544" y="3653816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49" name="모서리가 둥근 직사각형 246">
            <a:extLst>
              <a:ext uri="{FF2B5EF4-FFF2-40B4-BE49-F238E27FC236}">
                <a16:creationId xmlns:a16="http://schemas.microsoft.com/office/drawing/2014/main" id="{FF3357C8-99C1-4B2C-8318-4F46912AB85A}"/>
              </a:ext>
            </a:extLst>
          </p:cNvPr>
          <p:cNvSpPr/>
          <p:nvPr/>
        </p:nvSpPr>
        <p:spPr>
          <a:xfrm>
            <a:off x="8643544" y="3474033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1" name="모서리가 둥근 직사각형 246">
            <a:extLst>
              <a:ext uri="{FF2B5EF4-FFF2-40B4-BE49-F238E27FC236}">
                <a16:creationId xmlns:a16="http://schemas.microsoft.com/office/drawing/2014/main" id="{3779699C-022D-434D-B01C-C5880D7FBB65}"/>
              </a:ext>
            </a:extLst>
          </p:cNvPr>
          <p:cNvSpPr/>
          <p:nvPr/>
        </p:nvSpPr>
        <p:spPr>
          <a:xfrm>
            <a:off x="8643544" y="3844207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E3C6DF4-CAB5-446A-9566-19D2F484E392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8204608" y="2560237"/>
            <a:ext cx="556711" cy="15412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90507A-091E-4431-B057-39FD582072F8}"/>
              </a:ext>
            </a:extLst>
          </p:cNvPr>
          <p:cNvSpPr/>
          <p:nvPr/>
        </p:nvSpPr>
        <p:spPr>
          <a:xfrm>
            <a:off x="8761318" y="2450268"/>
            <a:ext cx="395187" cy="219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46">
            <a:extLst>
              <a:ext uri="{FF2B5EF4-FFF2-40B4-BE49-F238E27FC236}">
                <a16:creationId xmlns:a16="http://schemas.microsoft.com/office/drawing/2014/main" id="{D185CD4D-1FCB-44F8-921D-ED2DF542B65A}"/>
              </a:ext>
            </a:extLst>
          </p:cNvPr>
          <p:cNvSpPr/>
          <p:nvPr/>
        </p:nvSpPr>
        <p:spPr>
          <a:xfrm>
            <a:off x="4634845" y="1266700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CEF8A3-18F1-43A6-AE9F-0C0AF338CFAF}"/>
              </a:ext>
            </a:extLst>
          </p:cNvPr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전체회원정보</a:t>
            </a:r>
          </a:p>
        </p:txBody>
      </p:sp>
      <p:sp>
        <p:nvSpPr>
          <p:cNvPr id="29" name="모서리가 둥근 직사각형 246">
            <a:extLst>
              <a:ext uri="{FF2B5EF4-FFF2-40B4-BE49-F238E27FC236}">
                <a16:creationId xmlns:a16="http://schemas.microsoft.com/office/drawing/2014/main" id="{1DAB87C8-3DCF-4361-8A84-054CEA087919}"/>
              </a:ext>
            </a:extLst>
          </p:cNvPr>
          <p:cNvSpPr/>
          <p:nvPr/>
        </p:nvSpPr>
        <p:spPr>
          <a:xfrm>
            <a:off x="8683682" y="2397821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818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CFD82CC-92B4-49E8-B62F-B1E2D478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t="5728" r="35217" b="48623"/>
          <a:stretch/>
        </p:blipFill>
        <p:spPr>
          <a:xfrm>
            <a:off x="1703510" y="620688"/>
            <a:ext cx="5112569" cy="53053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28B3AA-FE74-4C48-BD70-30D11D555ECF}"/>
              </a:ext>
            </a:extLst>
          </p:cNvPr>
          <p:cNvSpPr/>
          <p:nvPr/>
        </p:nvSpPr>
        <p:spPr>
          <a:xfrm>
            <a:off x="4007768" y="4443055"/>
            <a:ext cx="720080" cy="1346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05169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전체회원정보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수정선택</a:t>
            </a:r>
            <a:r>
              <a:rPr lang="en-US" altLang="ko-KR" sz="800" b="0" dirty="0">
                <a:latin typeface="+mn-ea"/>
                <a:ea typeface="+mn-ea"/>
              </a:rPr>
              <a:t>(</a:t>
            </a:r>
            <a:r>
              <a:rPr lang="ko-KR" altLang="en-US" sz="800" b="0" dirty="0">
                <a:highlight>
                  <a:srgbClr val="FFFF00"/>
                </a:highlight>
                <a:latin typeface="+mn-ea"/>
                <a:ea typeface="+mn-ea"/>
              </a:rPr>
              <a:t>학생</a:t>
            </a:r>
            <a:r>
              <a:rPr lang="en-US" altLang="ko-KR" sz="800" b="0" dirty="0">
                <a:latin typeface="+mn-ea"/>
                <a:ea typeface="+mn-ea"/>
              </a:rPr>
              <a:t>)</a:t>
            </a:r>
            <a:endParaRPr lang="ko-KR" altLang="en-US" sz="800" b="0" dirty="0">
              <a:latin typeface="+mn-ea"/>
              <a:ea typeface="+mn-ea"/>
            </a:endParaRP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3011"/>
              </p:ext>
            </p:extLst>
          </p:nvPr>
        </p:nvGraphicFramePr>
        <p:xfrm>
          <a:off x="9609509" y="877490"/>
          <a:ext cx="2325502" cy="3643782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학생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대중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트레이너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종목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댄스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보컬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연기 등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…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38933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실력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수정사항저장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희망엔터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 되어있는 엔터테인먼트 검색하여 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필두 채우기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지역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자기가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속해있는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군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구를 선택한다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609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저장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수정한 정보를 저장합니다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1542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목록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 목록화면으로 이동합니다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697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097D18-20FD-4BFF-BBE9-9338E0909B75}"/>
              </a:ext>
            </a:extLst>
          </p:cNvPr>
          <p:cNvSpPr txBox="1"/>
          <p:nvPr/>
        </p:nvSpPr>
        <p:spPr>
          <a:xfrm>
            <a:off x="1913568" y="4418731"/>
            <a:ext cx="543739" cy="144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회원그룹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23678-F974-47A5-BC25-AF274254AF6A}"/>
              </a:ext>
            </a:extLst>
          </p:cNvPr>
          <p:cNvSpPr txBox="1"/>
          <p:nvPr/>
        </p:nvSpPr>
        <p:spPr>
          <a:xfrm>
            <a:off x="3173862" y="4393696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CBA88-606C-4AA0-B587-A67F9FDD04F9}"/>
              </a:ext>
            </a:extLst>
          </p:cNvPr>
          <p:cNvSpPr txBox="1"/>
          <p:nvPr/>
        </p:nvSpPr>
        <p:spPr>
          <a:xfrm>
            <a:off x="2667365" y="4413965"/>
            <a:ext cx="5064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>
                <a:latin typeface="+mn-ea"/>
                <a:ea typeface="+mn-ea"/>
              </a:rPr>
              <a:t>학생</a:t>
            </a:r>
          </a:p>
        </p:txBody>
      </p:sp>
      <p:sp>
        <p:nvSpPr>
          <p:cNvPr id="18" name="모서리가 둥근 직사각형 246">
            <a:extLst>
              <a:ext uri="{FF2B5EF4-FFF2-40B4-BE49-F238E27FC236}">
                <a16:creationId xmlns:a16="http://schemas.microsoft.com/office/drawing/2014/main" id="{21D981C7-1713-4F5A-95BD-652CA67E869A}"/>
              </a:ext>
            </a:extLst>
          </p:cNvPr>
          <p:cNvSpPr/>
          <p:nvPr/>
        </p:nvSpPr>
        <p:spPr>
          <a:xfrm>
            <a:off x="2541517" y="4381674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7AA778-DC9C-4DDE-ABF8-AD7A16AF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1" t="55250" r="53834" b="42008"/>
          <a:stretch/>
        </p:blipFill>
        <p:spPr>
          <a:xfrm>
            <a:off x="2944524" y="6213434"/>
            <a:ext cx="2141587" cy="430150"/>
          </a:xfrm>
          <a:prstGeom prst="rect">
            <a:avLst/>
          </a:prstGeom>
        </p:spPr>
      </p:pic>
      <p:sp>
        <p:nvSpPr>
          <p:cNvPr id="21" name="모서리가 둥근 직사각형 246">
            <a:extLst>
              <a:ext uri="{FF2B5EF4-FFF2-40B4-BE49-F238E27FC236}">
                <a16:creationId xmlns:a16="http://schemas.microsoft.com/office/drawing/2014/main" id="{4F982714-1FCB-4B7C-9972-9FCAB7E79393}"/>
              </a:ext>
            </a:extLst>
          </p:cNvPr>
          <p:cNvSpPr/>
          <p:nvPr/>
        </p:nvSpPr>
        <p:spPr>
          <a:xfrm>
            <a:off x="2985102" y="623731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CFC2-64FF-4348-918A-E9E47DC6C30A}"/>
              </a:ext>
            </a:extLst>
          </p:cNvPr>
          <p:cNvSpPr txBox="1"/>
          <p:nvPr/>
        </p:nvSpPr>
        <p:spPr>
          <a:xfrm>
            <a:off x="1969622" y="5605209"/>
            <a:ext cx="453970" cy="200055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별풍선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52565-AAA4-49C7-95B3-C4A4ED10F558}"/>
              </a:ext>
            </a:extLst>
          </p:cNvPr>
          <p:cNvSpPr txBox="1"/>
          <p:nvPr/>
        </p:nvSpPr>
        <p:spPr>
          <a:xfrm>
            <a:off x="3563744" y="4418731"/>
            <a:ext cx="364202" cy="180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종목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B4067-D6BF-4A84-B462-D52B00B14F32}"/>
              </a:ext>
            </a:extLst>
          </p:cNvPr>
          <p:cNvSpPr txBox="1"/>
          <p:nvPr/>
        </p:nvSpPr>
        <p:spPr>
          <a:xfrm>
            <a:off x="4492866" y="4402380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29B92-D4EA-4509-A8FB-E2E3B400CCF0}"/>
              </a:ext>
            </a:extLst>
          </p:cNvPr>
          <p:cNvSpPr txBox="1"/>
          <p:nvPr/>
        </p:nvSpPr>
        <p:spPr>
          <a:xfrm>
            <a:off x="4036053" y="4422649"/>
            <a:ext cx="543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>
                <a:latin typeface="+mn-ea"/>
                <a:ea typeface="+mn-ea"/>
              </a:rPr>
              <a:t>댄스</a:t>
            </a:r>
          </a:p>
        </p:txBody>
      </p:sp>
      <p:sp>
        <p:nvSpPr>
          <p:cNvPr id="5" name="모서리가 둥근 직사각형 246">
            <a:extLst>
              <a:ext uri="{FF2B5EF4-FFF2-40B4-BE49-F238E27FC236}">
                <a16:creationId xmlns:a16="http://schemas.microsoft.com/office/drawing/2014/main" id="{AC27D9D5-960C-40B9-8BE3-67A5212EB0D7}"/>
              </a:ext>
            </a:extLst>
          </p:cNvPr>
          <p:cNvSpPr/>
          <p:nvPr/>
        </p:nvSpPr>
        <p:spPr>
          <a:xfrm>
            <a:off x="3919731" y="437606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71C94-021F-456B-A57C-9EC4511EBF2E}"/>
              </a:ext>
            </a:extLst>
          </p:cNvPr>
          <p:cNvSpPr txBox="1"/>
          <p:nvPr/>
        </p:nvSpPr>
        <p:spPr>
          <a:xfrm>
            <a:off x="4898720" y="4413507"/>
            <a:ext cx="364202" cy="200055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실력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428D2-197B-4897-ACFF-E0292DF080B5}"/>
              </a:ext>
            </a:extLst>
          </p:cNvPr>
          <p:cNvSpPr txBox="1"/>
          <p:nvPr/>
        </p:nvSpPr>
        <p:spPr>
          <a:xfrm>
            <a:off x="5232216" y="4414032"/>
            <a:ext cx="14419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○ 상   ○ 중   </a:t>
            </a:r>
            <a:r>
              <a:rPr lang="ko-KR" altLang="en-US" sz="700" dirty="0">
                <a:latin typeface="+mn-ea"/>
              </a:rPr>
              <a:t>○ 하   </a:t>
            </a:r>
            <a:endParaRPr lang="ko-KR" altLang="en-US" sz="700" b="0" dirty="0"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A286458-5E52-4C3D-93EA-C46190BF7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t="42772" r="35217" b="48623"/>
          <a:stretch/>
        </p:blipFill>
        <p:spPr>
          <a:xfrm>
            <a:off x="1703510" y="5115334"/>
            <a:ext cx="5112569" cy="10000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7EA455-BEF5-4AC8-8990-EE9D34C26CC3}"/>
              </a:ext>
            </a:extLst>
          </p:cNvPr>
          <p:cNvSpPr txBox="1"/>
          <p:nvPr/>
        </p:nvSpPr>
        <p:spPr>
          <a:xfrm>
            <a:off x="1924737" y="4938691"/>
            <a:ext cx="543739" cy="144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희망회사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34B560-535E-4940-B3CA-B36B44D74184}"/>
              </a:ext>
            </a:extLst>
          </p:cNvPr>
          <p:cNvSpPr txBox="1"/>
          <p:nvPr/>
        </p:nvSpPr>
        <p:spPr>
          <a:xfrm>
            <a:off x="2630121" y="4954921"/>
            <a:ext cx="873591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41AB2C-3094-4776-BE75-EDA28F619C0B}"/>
              </a:ext>
            </a:extLst>
          </p:cNvPr>
          <p:cNvSpPr txBox="1"/>
          <p:nvPr/>
        </p:nvSpPr>
        <p:spPr>
          <a:xfrm>
            <a:off x="2569695" y="4934245"/>
            <a:ext cx="14419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  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0BCAC-D004-45F6-AC17-E8BC6B42C0F5}"/>
              </a:ext>
            </a:extLst>
          </p:cNvPr>
          <p:cNvSpPr/>
          <p:nvPr/>
        </p:nvSpPr>
        <p:spPr>
          <a:xfrm>
            <a:off x="2646386" y="4959067"/>
            <a:ext cx="720080" cy="1346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101FAA0-DE1B-4223-9FB8-A661F9933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18" y="4966385"/>
            <a:ext cx="129600" cy="1296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62D4DD-FA71-44A7-ADAC-578AF016C539}"/>
              </a:ext>
            </a:extLst>
          </p:cNvPr>
          <p:cNvSpPr txBox="1"/>
          <p:nvPr/>
        </p:nvSpPr>
        <p:spPr>
          <a:xfrm>
            <a:off x="3745845" y="4938691"/>
            <a:ext cx="364202" cy="200055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지역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54E0A7-7E5C-49FF-BA63-F6FF19C1648F}"/>
              </a:ext>
            </a:extLst>
          </p:cNvPr>
          <p:cNvSpPr/>
          <p:nvPr/>
        </p:nvSpPr>
        <p:spPr>
          <a:xfrm>
            <a:off x="4136648" y="4959067"/>
            <a:ext cx="720080" cy="1346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30A5B3-D9FC-434B-A423-10596B0B5358}"/>
              </a:ext>
            </a:extLst>
          </p:cNvPr>
          <p:cNvSpPr txBox="1"/>
          <p:nvPr/>
        </p:nvSpPr>
        <p:spPr>
          <a:xfrm>
            <a:off x="4645962" y="4923685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26" name="모서리가 둥근 직사각형 246">
            <a:extLst>
              <a:ext uri="{FF2B5EF4-FFF2-40B4-BE49-F238E27FC236}">
                <a16:creationId xmlns:a16="http://schemas.microsoft.com/office/drawing/2014/main" id="{15605F39-1FF0-473F-8BAE-9C6C7B03D524}"/>
              </a:ext>
            </a:extLst>
          </p:cNvPr>
          <p:cNvSpPr/>
          <p:nvPr/>
        </p:nvSpPr>
        <p:spPr>
          <a:xfrm>
            <a:off x="4790529" y="4364311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2" name="모서리가 둥근 직사각형 246">
            <a:extLst>
              <a:ext uri="{FF2B5EF4-FFF2-40B4-BE49-F238E27FC236}">
                <a16:creationId xmlns:a16="http://schemas.microsoft.com/office/drawing/2014/main" id="{52D16420-CD8F-4746-8DB4-E80B57D1D5C5}"/>
              </a:ext>
            </a:extLst>
          </p:cNvPr>
          <p:cNvSpPr/>
          <p:nvPr/>
        </p:nvSpPr>
        <p:spPr>
          <a:xfrm>
            <a:off x="1758364" y="4899860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4" name="모서리가 둥근 직사각형 246">
            <a:extLst>
              <a:ext uri="{FF2B5EF4-FFF2-40B4-BE49-F238E27FC236}">
                <a16:creationId xmlns:a16="http://schemas.microsoft.com/office/drawing/2014/main" id="{54FBB0B9-10FF-4134-AF3B-B53046C45CF5}"/>
              </a:ext>
            </a:extLst>
          </p:cNvPr>
          <p:cNvSpPr/>
          <p:nvPr/>
        </p:nvSpPr>
        <p:spPr>
          <a:xfrm>
            <a:off x="3662496" y="488572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6" name="모서리가 둥근 직사각형 246">
            <a:extLst>
              <a:ext uri="{FF2B5EF4-FFF2-40B4-BE49-F238E27FC236}">
                <a16:creationId xmlns:a16="http://schemas.microsoft.com/office/drawing/2014/main" id="{51958BA1-9239-442E-972A-08BEB2F53585}"/>
              </a:ext>
            </a:extLst>
          </p:cNvPr>
          <p:cNvSpPr/>
          <p:nvPr/>
        </p:nvSpPr>
        <p:spPr>
          <a:xfrm>
            <a:off x="4320495" y="623014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78905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24109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메일링발송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전체회원정보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수정선택</a:t>
            </a:r>
            <a:r>
              <a:rPr lang="en-US" altLang="ko-KR" sz="800" b="0" dirty="0">
                <a:latin typeface="+mn-ea"/>
                <a:ea typeface="+mn-ea"/>
              </a:rPr>
              <a:t>(</a:t>
            </a:r>
            <a:r>
              <a:rPr lang="ko-KR" altLang="en-US" sz="800" b="0" dirty="0">
                <a:highlight>
                  <a:srgbClr val="FFFF00"/>
                </a:highlight>
                <a:latin typeface="+mn-ea"/>
                <a:ea typeface="+mn-ea"/>
              </a:rPr>
              <a:t>학원</a:t>
            </a:r>
            <a:r>
              <a:rPr lang="en-US" altLang="ko-KR" sz="800" b="0" dirty="0">
                <a:latin typeface="+mn-ea"/>
                <a:ea typeface="+mn-ea"/>
              </a:rPr>
              <a:t>)</a:t>
            </a:r>
            <a:endParaRPr lang="ko-KR" altLang="en-US" sz="800" b="0" dirty="0">
              <a:latin typeface="+mn-ea"/>
              <a:ea typeface="+mn-ea"/>
            </a:endParaRP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57141"/>
              </p:ext>
            </p:extLst>
          </p:nvPr>
        </p:nvGraphicFramePr>
        <p:xfrm>
          <a:off x="9609509" y="877490"/>
          <a:ext cx="2325502" cy="2793268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학생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대중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트레이너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회사홈페이지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 웹 사이트 링크를 입력한다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1465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주소</a:t>
                      </a:r>
                      <a:endParaRPr lang="en-US" altLang="ko-K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학원의 위치를 작성한다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90344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저장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수정사항저장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목록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전체회원정보로 되돌아감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CEC88BF-8DED-4AE0-AF03-497864100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0" t="5728" r="35217" b="52330"/>
          <a:stretch/>
        </p:blipFill>
        <p:spPr>
          <a:xfrm>
            <a:off x="1703511" y="620688"/>
            <a:ext cx="5112569" cy="4874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7401F-9D0B-4494-93F9-E7335759D490}"/>
              </a:ext>
            </a:extLst>
          </p:cNvPr>
          <p:cNvSpPr txBox="1"/>
          <p:nvPr/>
        </p:nvSpPr>
        <p:spPr>
          <a:xfrm>
            <a:off x="1913568" y="4418731"/>
            <a:ext cx="543739" cy="144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회원그룹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63470-BAA8-4623-A92B-8D1603190DB7}"/>
              </a:ext>
            </a:extLst>
          </p:cNvPr>
          <p:cNvSpPr txBox="1"/>
          <p:nvPr/>
        </p:nvSpPr>
        <p:spPr>
          <a:xfrm>
            <a:off x="3173862" y="4393696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0DC813-C32C-40A0-B8C8-E8B1DA1FE81C}"/>
              </a:ext>
            </a:extLst>
          </p:cNvPr>
          <p:cNvSpPr txBox="1"/>
          <p:nvPr/>
        </p:nvSpPr>
        <p:spPr>
          <a:xfrm>
            <a:off x="2667365" y="4413965"/>
            <a:ext cx="5064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>
                <a:latin typeface="+mn-ea"/>
                <a:ea typeface="+mn-ea"/>
              </a:rPr>
              <a:t>학원</a:t>
            </a:r>
          </a:p>
        </p:txBody>
      </p:sp>
      <p:sp>
        <p:nvSpPr>
          <p:cNvPr id="26" name="모서리가 둥근 직사각형 246">
            <a:extLst>
              <a:ext uri="{FF2B5EF4-FFF2-40B4-BE49-F238E27FC236}">
                <a16:creationId xmlns:a16="http://schemas.microsoft.com/office/drawing/2014/main" id="{A0354249-A016-4C11-9A93-BA583638B4DA}"/>
              </a:ext>
            </a:extLst>
          </p:cNvPr>
          <p:cNvSpPr/>
          <p:nvPr/>
        </p:nvSpPr>
        <p:spPr>
          <a:xfrm>
            <a:off x="2541517" y="4381674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EE46A1-B322-48D6-9928-4AA0C7519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1" t="55250" r="53834" b="42008"/>
          <a:stretch/>
        </p:blipFill>
        <p:spPr>
          <a:xfrm>
            <a:off x="2939234" y="5951178"/>
            <a:ext cx="2141587" cy="430150"/>
          </a:xfrm>
          <a:prstGeom prst="rect">
            <a:avLst/>
          </a:prstGeom>
        </p:spPr>
      </p:pic>
      <p:sp>
        <p:nvSpPr>
          <p:cNvPr id="30" name="모서리가 둥근 직사각형 246">
            <a:extLst>
              <a:ext uri="{FF2B5EF4-FFF2-40B4-BE49-F238E27FC236}">
                <a16:creationId xmlns:a16="http://schemas.microsoft.com/office/drawing/2014/main" id="{50A20D1F-7B61-4619-825B-8FD2C1E5C522}"/>
              </a:ext>
            </a:extLst>
          </p:cNvPr>
          <p:cNvSpPr/>
          <p:nvPr/>
        </p:nvSpPr>
        <p:spPr>
          <a:xfrm>
            <a:off x="2985102" y="5977093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2" name="모서리가 둥근 직사각형 246">
            <a:extLst>
              <a:ext uri="{FF2B5EF4-FFF2-40B4-BE49-F238E27FC236}">
                <a16:creationId xmlns:a16="http://schemas.microsoft.com/office/drawing/2014/main" id="{BA1A9321-F929-4931-BD7D-399E46DF9E3E}"/>
              </a:ext>
            </a:extLst>
          </p:cNvPr>
          <p:cNvSpPr/>
          <p:nvPr/>
        </p:nvSpPr>
        <p:spPr>
          <a:xfrm>
            <a:off x="4315205" y="5990205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B22D3-3201-4785-A508-134AA6647523}"/>
              </a:ext>
            </a:extLst>
          </p:cNvPr>
          <p:cNvSpPr txBox="1"/>
          <p:nvPr/>
        </p:nvSpPr>
        <p:spPr>
          <a:xfrm>
            <a:off x="1972730" y="2321295"/>
            <a:ext cx="442750" cy="184666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+mn-ea"/>
                <a:ea typeface="+mn-ea"/>
              </a:rPr>
              <a:t> </a:t>
            </a:r>
            <a:r>
              <a:rPr lang="ko-KR" altLang="en-US" sz="600" b="0" dirty="0" err="1">
                <a:latin typeface="+mn-ea"/>
                <a:ea typeface="+mn-ea"/>
              </a:rPr>
              <a:t>학원명</a:t>
            </a:r>
            <a:endParaRPr lang="ko-KR" altLang="en-US" sz="600" b="0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3965D-021F-4CF6-A1AF-656C5B269EE3}"/>
              </a:ext>
            </a:extLst>
          </p:cNvPr>
          <p:cNvSpPr txBox="1"/>
          <p:nvPr/>
        </p:nvSpPr>
        <p:spPr>
          <a:xfrm>
            <a:off x="3937808" y="4405064"/>
            <a:ext cx="723275" cy="200055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회사홈페이지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05D513-E560-4F07-8957-59E177AEDB90}"/>
              </a:ext>
            </a:extLst>
          </p:cNvPr>
          <p:cNvSpPr/>
          <p:nvPr/>
        </p:nvSpPr>
        <p:spPr>
          <a:xfrm>
            <a:off x="4690753" y="4440419"/>
            <a:ext cx="1944000" cy="1346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246">
            <a:extLst>
              <a:ext uri="{FF2B5EF4-FFF2-40B4-BE49-F238E27FC236}">
                <a16:creationId xmlns:a16="http://schemas.microsoft.com/office/drawing/2014/main" id="{9EA24716-0892-405C-BEF4-6A2A298FF8F8}"/>
              </a:ext>
            </a:extLst>
          </p:cNvPr>
          <p:cNvSpPr/>
          <p:nvPr/>
        </p:nvSpPr>
        <p:spPr>
          <a:xfrm>
            <a:off x="3816827" y="436999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A0A856-B0C2-4B6A-9284-603671626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0" t="42851" r="35217" b="52330"/>
          <a:stretch/>
        </p:blipFill>
        <p:spPr>
          <a:xfrm>
            <a:off x="1703510" y="5289077"/>
            <a:ext cx="5112569" cy="5600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FF73D-93B7-4F0A-A513-5F5C5AF5FB28}"/>
              </a:ext>
            </a:extLst>
          </p:cNvPr>
          <p:cNvSpPr/>
          <p:nvPr/>
        </p:nvSpPr>
        <p:spPr>
          <a:xfrm>
            <a:off x="2609850" y="4955993"/>
            <a:ext cx="4086000" cy="324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5D68B4-FEAF-403C-87DE-92A0576DBA9A}"/>
              </a:ext>
            </a:extLst>
          </p:cNvPr>
          <p:cNvSpPr/>
          <p:nvPr/>
        </p:nvSpPr>
        <p:spPr>
          <a:xfrm>
            <a:off x="1806575" y="4941168"/>
            <a:ext cx="784225" cy="342000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E44BE6-E6EC-49ED-BABB-D81A81FA5DBE}"/>
              </a:ext>
            </a:extLst>
          </p:cNvPr>
          <p:cNvSpPr/>
          <p:nvPr/>
        </p:nvSpPr>
        <p:spPr>
          <a:xfrm>
            <a:off x="2635897" y="4958927"/>
            <a:ext cx="1155847" cy="1346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CF9585-7BEC-4762-975C-7ED9BAF72B4F}"/>
              </a:ext>
            </a:extLst>
          </p:cNvPr>
          <p:cNvSpPr/>
          <p:nvPr/>
        </p:nvSpPr>
        <p:spPr>
          <a:xfrm>
            <a:off x="2635897" y="5126580"/>
            <a:ext cx="3172071" cy="1346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EC00CB-B173-4444-B734-F5332C1A5AA5}"/>
              </a:ext>
            </a:extLst>
          </p:cNvPr>
          <p:cNvSpPr/>
          <p:nvPr/>
        </p:nvSpPr>
        <p:spPr>
          <a:xfrm>
            <a:off x="3816827" y="4958927"/>
            <a:ext cx="540000" cy="134617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주소찾기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모서리가 둥근 직사각형 246">
            <a:extLst>
              <a:ext uri="{FF2B5EF4-FFF2-40B4-BE49-F238E27FC236}">
                <a16:creationId xmlns:a16="http://schemas.microsoft.com/office/drawing/2014/main" id="{425CA722-A8A0-40ED-AF6B-65AF35CAFDF8}"/>
              </a:ext>
            </a:extLst>
          </p:cNvPr>
          <p:cNvSpPr/>
          <p:nvPr/>
        </p:nvSpPr>
        <p:spPr>
          <a:xfrm>
            <a:off x="2541517" y="491406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8" name="모서리가 둥근 직사각형 246">
            <a:extLst>
              <a:ext uri="{FF2B5EF4-FFF2-40B4-BE49-F238E27FC236}">
                <a16:creationId xmlns:a16="http://schemas.microsoft.com/office/drawing/2014/main" id="{EFE222CD-914A-4F4A-8C99-25149FE66350}"/>
              </a:ext>
            </a:extLst>
          </p:cNvPr>
          <p:cNvSpPr/>
          <p:nvPr/>
        </p:nvSpPr>
        <p:spPr>
          <a:xfrm>
            <a:off x="3137502" y="6129493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700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피드백관리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피드백관리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674416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카테고리별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댄스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연기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보컬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같은 카테고리 별 검색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검색필드 </a:t>
                      </a:r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상태</a:t>
                      </a:r>
                      <a:endParaRPr lang="en-US" altLang="ko-K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회원아이디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연습영상제목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등록일자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강좌제목</a:t>
                      </a:r>
                      <a:endParaRPr kumimoji="1" lang="en-US" altLang="ko-KR" sz="7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피드백완료</a:t>
                      </a:r>
                      <a:r>
                        <a:rPr kumimoji="1" lang="en-US" altLang="ko-KR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피드백대기</a:t>
                      </a:r>
                      <a:endParaRPr kumimoji="1" lang="en-US" altLang="ko-KR" sz="7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556368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패드백영상클릭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피드백영상을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3555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연습영상클릭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연습영상을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0462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강좌정보클릭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클릭된 강좌를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83242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카테고리클릭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카테고리의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프론트페이지로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85568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수정 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연습영상정보를 수정하는 페이지로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52281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팝업호출 후 연습영상정보를 삭제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8081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kern="0" dirty="0">
                <a:latin typeface="+mn-ea"/>
              </a:rPr>
              <a:t>피드백관리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64C22D-CFAB-4E76-A9F1-4B30D133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75" y="1281370"/>
            <a:ext cx="2800350" cy="266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421E24-664D-4354-B069-D782333D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14" y="980728"/>
            <a:ext cx="752475" cy="257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F8E801-7643-4C24-9649-C59BBCAE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409" y="1384776"/>
            <a:ext cx="771525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A95E06-E1B2-4CEA-BD09-BB00F0433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980728"/>
            <a:ext cx="4162425" cy="24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97B906-E613-4068-933C-F4A3A9205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137" y="1281370"/>
            <a:ext cx="981075" cy="2667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93F90B-CD24-4445-BEAB-38C0C879450C}"/>
              </a:ext>
            </a:extLst>
          </p:cNvPr>
          <p:cNvSpPr/>
          <p:nvPr/>
        </p:nvSpPr>
        <p:spPr>
          <a:xfrm>
            <a:off x="5764701" y="1291314"/>
            <a:ext cx="1804668" cy="2286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525752-4439-4D22-B7F3-70415C285470}"/>
              </a:ext>
            </a:extLst>
          </p:cNvPr>
          <p:cNvSpPr/>
          <p:nvPr/>
        </p:nvSpPr>
        <p:spPr>
          <a:xfrm>
            <a:off x="2785507" y="86369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8529DE3-8389-4DA1-9895-8239F858687D}"/>
              </a:ext>
            </a:extLst>
          </p:cNvPr>
          <p:cNvSpPr/>
          <p:nvPr/>
        </p:nvSpPr>
        <p:spPr>
          <a:xfrm>
            <a:off x="2803471" y="1200557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5E2FDD9-14F6-468B-8A50-A2DE6A39C376}"/>
              </a:ext>
            </a:extLst>
          </p:cNvPr>
          <p:cNvSpPr/>
          <p:nvPr/>
        </p:nvSpPr>
        <p:spPr>
          <a:xfrm>
            <a:off x="4717301" y="1182465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207D8A-8B0F-4E56-ABF5-A917A649E8E9}"/>
              </a:ext>
            </a:extLst>
          </p:cNvPr>
          <p:cNvGrpSpPr/>
          <p:nvPr/>
        </p:nvGrpSpPr>
        <p:grpSpPr>
          <a:xfrm>
            <a:off x="2106914" y="1951896"/>
            <a:ext cx="6832093" cy="312385"/>
            <a:chOff x="2106914" y="1951896"/>
            <a:chExt cx="6832093" cy="31238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6FC4A44-8210-4CC4-8936-206983604A18}"/>
                </a:ext>
              </a:extLst>
            </p:cNvPr>
            <p:cNvGrpSpPr/>
            <p:nvPr/>
          </p:nvGrpSpPr>
          <p:grpSpPr>
            <a:xfrm>
              <a:off x="2106914" y="1951898"/>
              <a:ext cx="1252782" cy="312383"/>
              <a:chOff x="2084649" y="1761379"/>
              <a:chExt cx="1252782" cy="312383"/>
            </a:xfrm>
            <a:solidFill>
              <a:srgbClr val="F1F1F1"/>
            </a:solidFill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5168E8-706C-4164-A615-859D4EE56C5F}"/>
                  </a:ext>
                </a:extLst>
              </p:cNvPr>
              <p:cNvSpPr/>
              <p:nvPr/>
            </p:nvSpPr>
            <p:spPr>
              <a:xfrm>
                <a:off x="2084649" y="1761379"/>
                <a:ext cx="380739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524A648-80FD-4C4D-860B-6873B2FB2FEB}"/>
                  </a:ext>
                </a:extLst>
              </p:cNvPr>
              <p:cNvSpPr/>
              <p:nvPr/>
            </p:nvSpPr>
            <p:spPr>
              <a:xfrm>
                <a:off x="2450431" y="1761379"/>
                <a:ext cx="887000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트레이너아이디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1027B6-F8A5-402F-83F6-3657904CBA80}"/>
                </a:ext>
              </a:extLst>
            </p:cNvPr>
            <p:cNvSpPr/>
            <p:nvPr/>
          </p:nvSpPr>
          <p:spPr>
            <a:xfrm>
              <a:off x="3359696" y="1951898"/>
              <a:ext cx="1152128" cy="312383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피드백영상정보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FDC61FF-D09B-485A-BDD3-5B93640942C0}"/>
                </a:ext>
              </a:extLst>
            </p:cNvPr>
            <p:cNvSpPr/>
            <p:nvPr/>
          </p:nvSpPr>
          <p:spPr>
            <a:xfrm>
              <a:off x="4509957" y="1951897"/>
              <a:ext cx="1152128" cy="312383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연습영상정보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452FA8-C315-4F7B-9F59-4C8F526192CB}"/>
                </a:ext>
              </a:extLst>
            </p:cNvPr>
            <p:cNvSpPr/>
            <p:nvPr/>
          </p:nvSpPr>
          <p:spPr>
            <a:xfrm>
              <a:off x="5660218" y="1951896"/>
              <a:ext cx="1152128" cy="312383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강좌정보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A902BF-3527-4D6C-B206-B2DC9CD5583F}"/>
                </a:ext>
              </a:extLst>
            </p:cNvPr>
            <p:cNvSpPr/>
            <p:nvPr/>
          </p:nvSpPr>
          <p:spPr>
            <a:xfrm>
              <a:off x="6802582" y="1951896"/>
              <a:ext cx="1152128" cy="312383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39EE7E-B58B-4EFB-AECC-C83F6FFD7FB9}"/>
                </a:ext>
              </a:extLst>
            </p:cNvPr>
            <p:cNvSpPr/>
            <p:nvPr/>
          </p:nvSpPr>
          <p:spPr>
            <a:xfrm>
              <a:off x="7943079" y="1951896"/>
              <a:ext cx="995928" cy="312383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관리자툴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A51AF8C-662E-4554-AA06-27E0A3C64A3D}"/>
              </a:ext>
            </a:extLst>
          </p:cNvPr>
          <p:cNvGrpSpPr/>
          <p:nvPr/>
        </p:nvGrpSpPr>
        <p:grpSpPr>
          <a:xfrm>
            <a:off x="2106914" y="2393430"/>
            <a:ext cx="6832093" cy="2071140"/>
            <a:chOff x="2106914" y="2581996"/>
            <a:chExt cx="6832093" cy="1298721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99B67611-4224-4857-BEA5-3A275A234923}"/>
                </a:ext>
              </a:extLst>
            </p:cNvPr>
            <p:cNvGrpSpPr/>
            <p:nvPr/>
          </p:nvGrpSpPr>
          <p:grpSpPr>
            <a:xfrm>
              <a:off x="2106914" y="2581996"/>
              <a:ext cx="6832093" cy="312385"/>
              <a:chOff x="2106914" y="1951896"/>
              <a:chExt cx="6832093" cy="312385"/>
            </a:xfrm>
            <a:solidFill>
              <a:schemeClr val="bg1"/>
            </a:solidFill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75799426-71C8-4CBC-A2E8-8AFB28647301}"/>
                  </a:ext>
                </a:extLst>
              </p:cNvPr>
              <p:cNvGrpSpPr/>
              <p:nvPr/>
            </p:nvGrpSpPr>
            <p:grpSpPr>
              <a:xfrm>
                <a:off x="2106914" y="1951898"/>
                <a:ext cx="1252782" cy="312383"/>
                <a:chOff x="2084649" y="1761379"/>
                <a:chExt cx="1252782" cy="312383"/>
              </a:xfrm>
              <a:grpFill/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FB01F1A-3901-4863-ACF9-B3BCAB3327CE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0497ED3-EE0D-48CE-BDDD-DA2C3B5FCBAA}"/>
                    </a:ext>
                  </a:extLst>
                </p:cNvPr>
                <p:cNvSpPr/>
                <p:nvPr/>
              </p:nvSpPr>
              <p:spPr>
                <a:xfrm>
                  <a:off x="2450431" y="1761379"/>
                  <a:ext cx="887000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trainer01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F3A2B87-99D3-4531-854E-0CE6567473E7}"/>
                  </a:ext>
                </a:extLst>
              </p:cNvPr>
              <p:cNvSpPr/>
              <p:nvPr/>
            </p:nvSpPr>
            <p:spPr>
              <a:xfrm>
                <a:off x="3359696" y="1951898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사과춤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F1301FA-A2FD-4DCF-A61B-417ABE01BF29}"/>
                  </a:ext>
                </a:extLst>
              </p:cNvPr>
              <p:cNvSpPr/>
              <p:nvPr/>
            </p:nvSpPr>
            <p:spPr>
              <a:xfrm>
                <a:off x="4509957" y="1951897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사과춤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(2020-10-20)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1FB57A97-D584-4E28-AD65-CB1563818A78}"/>
                  </a:ext>
                </a:extLst>
              </p:cNvPr>
              <p:cNvSpPr/>
              <p:nvPr/>
            </p:nvSpPr>
            <p:spPr>
              <a:xfrm>
                <a:off x="5660218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춤이란무엇인가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E3A580B-0DC5-4D81-9C93-91755E4715FB}"/>
                  </a:ext>
                </a:extLst>
              </p:cNvPr>
              <p:cNvSpPr/>
              <p:nvPr/>
            </p:nvSpPr>
            <p:spPr>
              <a:xfrm>
                <a:off x="6802582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댄스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26A3F10E-7C66-4FEF-8219-FC834C93BB1D}"/>
                  </a:ext>
                </a:extLst>
              </p:cNvPr>
              <p:cNvSpPr/>
              <p:nvPr/>
            </p:nvSpPr>
            <p:spPr>
              <a:xfrm>
                <a:off x="7943079" y="1951896"/>
                <a:ext cx="9959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EAA5683-5217-4149-A5AB-DED192EB0F7F}"/>
                </a:ext>
              </a:extLst>
            </p:cNvPr>
            <p:cNvGrpSpPr/>
            <p:nvPr/>
          </p:nvGrpSpPr>
          <p:grpSpPr>
            <a:xfrm>
              <a:off x="2106914" y="2910775"/>
              <a:ext cx="6832093" cy="312385"/>
              <a:chOff x="2106914" y="1951896"/>
              <a:chExt cx="6832093" cy="312385"/>
            </a:xfrm>
            <a:solidFill>
              <a:schemeClr val="bg1"/>
            </a:solidFill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D7CDAAD7-FE4C-48CB-B2C1-D8D0EB75AC4E}"/>
                  </a:ext>
                </a:extLst>
              </p:cNvPr>
              <p:cNvGrpSpPr/>
              <p:nvPr/>
            </p:nvGrpSpPr>
            <p:grpSpPr>
              <a:xfrm>
                <a:off x="2106914" y="1951898"/>
                <a:ext cx="1252782" cy="312383"/>
                <a:chOff x="2084649" y="1761379"/>
                <a:chExt cx="1252782" cy="312383"/>
              </a:xfrm>
              <a:grpFill/>
            </p:grpSpPr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2EDCD727-9E3C-4C05-A0E6-BD68B2F109CF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D742811E-5A25-44B7-896E-7DC319B2268E}"/>
                    </a:ext>
                  </a:extLst>
                </p:cNvPr>
                <p:cNvSpPr/>
                <p:nvPr/>
              </p:nvSpPr>
              <p:spPr>
                <a:xfrm>
                  <a:off x="2450431" y="1761379"/>
                  <a:ext cx="887000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trainer02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99E8A16B-4247-4666-A119-7700BC54DD89}"/>
                  </a:ext>
                </a:extLst>
              </p:cNvPr>
              <p:cNvSpPr/>
              <p:nvPr/>
            </p:nvSpPr>
            <p:spPr>
              <a:xfrm>
                <a:off x="3359696" y="1951898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바나나밟는연기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34C3D90E-0B62-4E7B-A076-33ECD8EA3AE4}"/>
                  </a:ext>
                </a:extLst>
              </p:cNvPr>
              <p:cNvSpPr/>
              <p:nvPr/>
            </p:nvSpPr>
            <p:spPr>
              <a:xfrm>
                <a:off x="4509957" y="1951897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바나나밟는연기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(2020-10-20)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D8B5D8D0-CDB9-4207-9A0C-199152860473}"/>
                  </a:ext>
                </a:extLst>
              </p:cNvPr>
              <p:cNvSpPr/>
              <p:nvPr/>
            </p:nvSpPr>
            <p:spPr>
              <a:xfrm>
                <a:off x="5660218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연기백과사전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380004B4-EB45-4DC7-AAA7-FF12025BC1C1}"/>
                  </a:ext>
                </a:extLst>
              </p:cNvPr>
              <p:cNvSpPr/>
              <p:nvPr/>
            </p:nvSpPr>
            <p:spPr>
              <a:xfrm>
                <a:off x="6802582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연기</a:t>
                </a: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EF5E661B-A00C-4762-88A0-401DDEC513F8}"/>
                  </a:ext>
                </a:extLst>
              </p:cNvPr>
              <p:cNvSpPr/>
              <p:nvPr/>
            </p:nvSpPr>
            <p:spPr>
              <a:xfrm>
                <a:off x="7943079" y="1951896"/>
                <a:ext cx="9959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B82121AE-718B-495C-B995-D601A03C8ADD}"/>
                </a:ext>
              </a:extLst>
            </p:cNvPr>
            <p:cNvGrpSpPr/>
            <p:nvPr/>
          </p:nvGrpSpPr>
          <p:grpSpPr>
            <a:xfrm>
              <a:off x="2106914" y="3239553"/>
              <a:ext cx="6832093" cy="312385"/>
              <a:chOff x="2106914" y="1951896"/>
              <a:chExt cx="6832093" cy="312385"/>
            </a:xfrm>
            <a:solidFill>
              <a:schemeClr val="bg1"/>
            </a:solidFill>
          </p:grpSpPr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61BC6EA6-CE43-466C-987F-6C494E7B08CC}"/>
                  </a:ext>
                </a:extLst>
              </p:cNvPr>
              <p:cNvGrpSpPr/>
              <p:nvPr/>
            </p:nvGrpSpPr>
            <p:grpSpPr>
              <a:xfrm>
                <a:off x="2106914" y="1951898"/>
                <a:ext cx="1252782" cy="312383"/>
                <a:chOff x="2084649" y="1761379"/>
                <a:chExt cx="1252782" cy="312383"/>
              </a:xfrm>
              <a:grpFill/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8BF74D7-0D2B-4929-B79B-880200EB3C7B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6A45CA77-D6E9-4A5E-A215-7B4A8445B8CB}"/>
                    </a:ext>
                  </a:extLst>
                </p:cNvPr>
                <p:cNvSpPr/>
                <p:nvPr/>
              </p:nvSpPr>
              <p:spPr>
                <a:xfrm>
                  <a:off x="2450431" y="1761379"/>
                  <a:ext cx="887000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trainer03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91CB7859-B776-4D8F-8AB8-19264DAEAA15}"/>
                  </a:ext>
                </a:extLst>
              </p:cNvPr>
              <p:cNvSpPr/>
              <p:nvPr/>
            </p:nvSpPr>
            <p:spPr>
              <a:xfrm>
                <a:off x="3359696" y="1951898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사탕은맛있어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A531DC22-BAB0-456F-B919-8E56124A7DF9}"/>
                  </a:ext>
                </a:extLst>
              </p:cNvPr>
              <p:cNvSpPr/>
              <p:nvPr/>
            </p:nvSpPr>
            <p:spPr>
              <a:xfrm>
                <a:off x="4509957" y="1951897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사탕은맛있어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(2020-10-20)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D569F1FE-7958-4A33-8403-A73C18F3A998}"/>
                  </a:ext>
                </a:extLst>
              </p:cNvPr>
              <p:cNvSpPr/>
              <p:nvPr/>
            </p:nvSpPr>
            <p:spPr>
              <a:xfrm>
                <a:off x="5660218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도전댄스입문</a:t>
                </a: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DA0E9F62-23B7-4CC2-B38F-2EA23DD78D46}"/>
                  </a:ext>
                </a:extLst>
              </p:cNvPr>
              <p:cNvSpPr/>
              <p:nvPr/>
            </p:nvSpPr>
            <p:spPr>
              <a:xfrm>
                <a:off x="6802582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댄스</a:t>
                </a: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429CBC31-B42E-4484-B34A-916ABA2B9F46}"/>
                  </a:ext>
                </a:extLst>
              </p:cNvPr>
              <p:cNvSpPr/>
              <p:nvPr/>
            </p:nvSpPr>
            <p:spPr>
              <a:xfrm>
                <a:off x="7943079" y="1951896"/>
                <a:ext cx="9959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08B96435-3F9E-4E5D-9927-49D940AC8901}"/>
                </a:ext>
              </a:extLst>
            </p:cNvPr>
            <p:cNvGrpSpPr/>
            <p:nvPr/>
          </p:nvGrpSpPr>
          <p:grpSpPr>
            <a:xfrm>
              <a:off x="2106914" y="3568332"/>
              <a:ext cx="6832093" cy="312385"/>
              <a:chOff x="2106914" y="1951896"/>
              <a:chExt cx="6832093" cy="312385"/>
            </a:xfrm>
            <a:solidFill>
              <a:schemeClr val="bg1"/>
            </a:solidFill>
          </p:grpSpPr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19D7B7C3-1297-427B-8299-A2847E8537F3}"/>
                  </a:ext>
                </a:extLst>
              </p:cNvPr>
              <p:cNvGrpSpPr/>
              <p:nvPr/>
            </p:nvGrpSpPr>
            <p:grpSpPr>
              <a:xfrm>
                <a:off x="2106914" y="1951898"/>
                <a:ext cx="1252782" cy="312383"/>
                <a:chOff x="2084649" y="1761379"/>
                <a:chExt cx="1252782" cy="312383"/>
              </a:xfrm>
              <a:grpFill/>
            </p:grpSpPr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ABD81DDC-B132-4365-A298-7C850B361C14}"/>
                    </a:ext>
                  </a:extLst>
                </p:cNvPr>
                <p:cNvSpPr/>
                <p:nvPr/>
              </p:nvSpPr>
              <p:spPr>
                <a:xfrm>
                  <a:off x="2084649" y="1761379"/>
                  <a:ext cx="380739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4EFBA199-47BF-41ED-9655-9452D89503EE}"/>
                    </a:ext>
                  </a:extLst>
                </p:cNvPr>
                <p:cNvSpPr/>
                <p:nvPr/>
              </p:nvSpPr>
              <p:spPr>
                <a:xfrm>
                  <a:off x="2450431" y="1761379"/>
                  <a:ext cx="887000" cy="312383"/>
                </a:xfrm>
                <a:prstGeom prst="rect">
                  <a:avLst/>
                </a:prstGeom>
                <a:grp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trainer04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104C7916-4E21-474A-9CCA-DE194EA00BB9}"/>
                  </a:ext>
                </a:extLst>
              </p:cNvPr>
              <p:cNvSpPr/>
              <p:nvPr/>
            </p:nvSpPr>
            <p:spPr>
              <a:xfrm>
                <a:off x="3359696" y="1951898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용이내가되는소리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(2020-10-21)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95CCDDF-AFBE-4BC2-8FE8-CFDAB390DD86}"/>
                  </a:ext>
                </a:extLst>
              </p:cNvPr>
              <p:cNvSpPr/>
              <p:nvPr/>
            </p:nvSpPr>
            <p:spPr>
              <a:xfrm>
                <a:off x="4509957" y="1951897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용이내가되는소리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(2020-10-20)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2BABE106-D9DE-432D-8422-082BF8DD0A6A}"/>
                  </a:ext>
                </a:extLst>
              </p:cNvPr>
              <p:cNvSpPr/>
              <p:nvPr/>
            </p:nvSpPr>
            <p:spPr>
              <a:xfrm>
                <a:off x="5660218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보컬의기본</a:t>
                </a: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CB1C1850-22C5-41DB-A958-69FF29811639}"/>
                  </a:ext>
                </a:extLst>
              </p:cNvPr>
              <p:cNvSpPr/>
              <p:nvPr/>
            </p:nvSpPr>
            <p:spPr>
              <a:xfrm>
                <a:off x="6802582" y="1951896"/>
                <a:ext cx="11521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보컬</a:t>
                </a: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1E09D5F8-CA75-4541-9B9E-DDAE309EB6E3}"/>
                  </a:ext>
                </a:extLst>
              </p:cNvPr>
              <p:cNvSpPr/>
              <p:nvPr/>
            </p:nvSpPr>
            <p:spPr>
              <a:xfrm>
                <a:off x="7943079" y="1951896"/>
                <a:ext cx="995928" cy="312383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D36F745F-BBCD-4457-A8E3-45C95CCA2B5E}"/>
              </a:ext>
            </a:extLst>
          </p:cNvPr>
          <p:cNvGrpSpPr/>
          <p:nvPr/>
        </p:nvGrpSpPr>
        <p:grpSpPr>
          <a:xfrm>
            <a:off x="7996623" y="2542372"/>
            <a:ext cx="900916" cy="200290"/>
            <a:chOff x="8017990" y="2688720"/>
            <a:chExt cx="900916" cy="200290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EAB220A-967B-4C1F-AD5E-A00E118CD3D4}"/>
                </a:ext>
              </a:extLst>
            </p:cNvPr>
            <p:cNvSpPr/>
            <p:nvPr/>
          </p:nvSpPr>
          <p:spPr>
            <a:xfrm>
              <a:off x="8017990" y="2688720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8FB9793-5075-48D9-B3CD-E9264F841734}"/>
                </a:ext>
              </a:extLst>
            </p:cNvPr>
            <p:cNvSpPr/>
            <p:nvPr/>
          </p:nvSpPr>
          <p:spPr>
            <a:xfrm>
              <a:off x="8486858" y="2688720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삭제</a:t>
              </a: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66CD64D7-4421-43C5-A213-75E1BE082E42}"/>
              </a:ext>
            </a:extLst>
          </p:cNvPr>
          <p:cNvGrpSpPr/>
          <p:nvPr/>
        </p:nvGrpSpPr>
        <p:grpSpPr>
          <a:xfrm>
            <a:off x="7990585" y="3066693"/>
            <a:ext cx="900916" cy="200290"/>
            <a:chOff x="7996623" y="3109451"/>
            <a:chExt cx="900916" cy="200290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B6C974C-0579-4010-ACCA-FCBAFEE2CC10}"/>
                </a:ext>
              </a:extLst>
            </p:cNvPr>
            <p:cNvSpPr/>
            <p:nvPr/>
          </p:nvSpPr>
          <p:spPr>
            <a:xfrm>
              <a:off x="7996623" y="3109451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6D89EB78-248B-43E8-9CE5-B959069FEC1F}"/>
                </a:ext>
              </a:extLst>
            </p:cNvPr>
            <p:cNvSpPr/>
            <p:nvPr/>
          </p:nvSpPr>
          <p:spPr>
            <a:xfrm>
              <a:off x="8465491" y="3109451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삭제</a:t>
              </a: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131FFB00-CB93-48C9-B427-7887C2B40D15}"/>
              </a:ext>
            </a:extLst>
          </p:cNvPr>
          <p:cNvGrpSpPr/>
          <p:nvPr/>
        </p:nvGrpSpPr>
        <p:grpSpPr>
          <a:xfrm>
            <a:off x="8000196" y="3589784"/>
            <a:ext cx="900916" cy="200290"/>
            <a:chOff x="7996623" y="3109451"/>
            <a:chExt cx="900916" cy="200290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5498F89-53BE-44A5-928D-FA4499B69E2C}"/>
                </a:ext>
              </a:extLst>
            </p:cNvPr>
            <p:cNvSpPr/>
            <p:nvPr/>
          </p:nvSpPr>
          <p:spPr>
            <a:xfrm>
              <a:off x="7996623" y="3109451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6318FAAE-6240-469A-9DC4-CF28F7331660}"/>
                </a:ext>
              </a:extLst>
            </p:cNvPr>
            <p:cNvSpPr/>
            <p:nvPr/>
          </p:nvSpPr>
          <p:spPr>
            <a:xfrm>
              <a:off x="8465491" y="3109451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삭제</a:t>
              </a: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50F1BEBF-1300-45E9-AD9A-A1E06C88ACB9}"/>
              </a:ext>
            </a:extLst>
          </p:cNvPr>
          <p:cNvGrpSpPr/>
          <p:nvPr/>
        </p:nvGrpSpPr>
        <p:grpSpPr>
          <a:xfrm>
            <a:off x="7981786" y="4115335"/>
            <a:ext cx="900916" cy="200290"/>
            <a:chOff x="7996623" y="3109451"/>
            <a:chExt cx="900916" cy="20029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96EB279-9B6D-48A8-95EE-80118FE8C8F8}"/>
                </a:ext>
              </a:extLst>
            </p:cNvPr>
            <p:cNvSpPr/>
            <p:nvPr/>
          </p:nvSpPr>
          <p:spPr>
            <a:xfrm>
              <a:off x="7996623" y="3109451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0B5144B-1562-4073-99AD-D1D6A9BC1D20}"/>
                </a:ext>
              </a:extLst>
            </p:cNvPr>
            <p:cNvSpPr/>
            <p:nvPr/>
          </p:nvSpPr>
          <p:spPr>
            <a:xfrm>
              <a:off x="8465491" y="3109451"/>
              <a:ext cx="432048" cy="2002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삭제</a:t>
              </a:r>
            </a:p>
          </p:txBody>
        </p:sp>
      </p:grp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AAC4AC63-5886-4ABB-A295-C10B54BA13B6}"/>
              </a:ext>
            </a:extLst>
          </p:cNvPr>
          <p:cNvSpPr/>
          <p:nvPr/>
        </p:nvSpPr>
        <p:spPr>
          <a:xfrm>
            <a:off x="3359696" y="2546217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5FB04AE1-DA36-4073-8EF2-3F2ECFCC6A1B}"/>
              </a:ext>
            </a:extLst>
          </p:cNvPr>
          <p:cNvSpPr/>
          <p:nvPr/>
        </p:nvSpPr>
        <p:spPr>
          <a:xfrm>
            <a:off x="4659202" y="2526100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4FE36AAD-F349-4372-9D3B-E186CC2E63AC}"/>
              </a:ext>
            </a:extLst>
          </p:cNvPr>
          <p:cNvSpPr/>
          <p:nvPr/>
        </p:nvSpPr>
        <p:spPr>
          <a:xfrm>
            <a:off x="5602261" y="252047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71F72C35-8326-49EF-A37B-80B7B79EDB14}"/>
              </a:ext>
            </a:extLst>
          </p:cNvPr>
          <p:cNvSpPr/>
          <p:nvPr/>
        </p:nvSpPr>
        <p:spPr>
          <a:xfrm>
            <a:off x="6979000" y="252047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65EA0F73-2337-4CC5-BD8B-869863B5FD5D}"/>
              </a:ext>
            </a:extLst>
          </p:cNvPr>
          <p:cNvSpPr/>
          <p:nvPr/>
        </p:nvSpPr>
        <p:spPr>
          <a:xfrm>
            <a:off x="7882573" y="242649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5A4A274-CB02-4BC5-A446-D4333159B4A2}"/>
              </a:ext>
            </a:extLst>
          </p:cNvPr>
          <p:cNvSpPr/>
          <p:nvPr/>
        </p:nvSpPr>
        <p:spPr>
          <a:xfrm>
            <a:off x="8396177" y="242128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CFEC4032-0696-4450-9591-32F0070724FB}"/>
              </a:ext>
            </a:extLst>
          </p:cNvPr>
          <p:cNvCxnSpPr>
            <a:cxnSpLocks/>
            <a:endCxn id="310" idx="0"/>
          </p:cNvCxnSpPr>
          <p:nvPr/>
        </p:nvCxnSpPr>
        <p:spPr>
          <a:xfrm flipH="1">
            <a:off x="7260293" y="2643264"/>
            <a:ext cx="1218052" cy="5877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C2A9B08C-4102-4FFD-83E6-25C1CE8C75F6}"/>
              </a:ext>
            </a:extLst>
          </p:cNvPr>
          <p:cNvGrpSpPr/>
          <p:nvPr/>
        </p:nvGrpSpPr>
        <p:grpSpPr>
          <a:xfrm>
            <a:off x="5725696" y="3230975"/>
            <a:ext cx="3069193" cy="1097943"/>
            <a:chOff x="3951860" y="5372246"/>
            <a:chExt cx="2847731" cy="914097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242F97C-F858-4BED-83BD-B25796F5ADAB}"/>
                </a:ext>
              </a:extLst>
            </p:cNvPr>
            <p:cNvSpPr/>
            <p:nvPr/>
          </p:nvSpPr>
          <p:spPr>
            <a:xfrm>
              <a:off x="3951860" y="5372246"/>
              <a:ext cx="2847731" cy="91409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해당 정보를 정말 삭제하시겠습니까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  <a:p>
              <a:pPr algn="ctr"/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6564F3C-7F04-4757-9ED8-2E551A232280}"/>
                </a:ext>
              </a:extLst>
            </p:cNvPr>
            <p:cNvSpPr/>
            <p:nvPr/>
          </p:nvSpPr>
          <p:spPr>
            <a:xfrm>
              <a:off x="4474193" y="5988292"/>
              <a:ext cx="829719" cy="249019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4229A1F-62F7-4290-8341-B1BC73703890}"/>
                </a:ext>
              </a:extLst>
            </p:cNvPr>
            <p:cNvSpPr/>
            <p:nvPr/>
          </p:nvSpPr>
          <p:spPr>
            <a:xfrm>
              <a:off x="5364890" y="5988388"/>
              <a:ext cx="829719" cy="249024"/>
            </a:xfrm>
            <a:prstGeom prst="rect">
              <a:avLst/>
            </a:prstGeom>
            <a:solidFill>
              <a:srgbClr val="F1F1F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아니오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17" name="Group 59">
            <a:extLst>
              <a:ext uri="{FF2B5EF4-FFF2-40B4-BE49-F238E27FC236}">
                <a16:creationId xmlns:a16="http://schemas.microsoft.com/office/drawing/2014/main" id="{AB24C302-9D91-4FB0-81A6-EB5E86B6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77858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F60FDA-AB3F-483E-B957-E46EA9A53927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65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4172C1FD-C167-4248-8029-DC731CBD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t="5728" r="35217" b="52330"/>
          <a:stretch/>
        </p:blipFill>
        <p:spPr>
          <a:xfrm>
            <a:off x="1703510" y="620689"/>
            <a:ext cx="5112569" cy="48745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684AAA-89C9-40BA-B9AF-A0F6143EF81A}"/>
              </a:ext>
            </a:extLst>
          </p:cNvPr>
          <p:cNvSpPr/>
          <p:nvPr/>
        </p:nvSpPr>
        <p:spPr>
          <a:xfrm>
            <a:off x="5762214" y="4443542"/>
            <a:ext cx="765834" cy="12561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0790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2635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전체회원정보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수정선택</a:t>
            </a:r>
            <a:r>
              <a:rPr lang="en-US" altLang="ko-KR" sz="800" b="0" dirty="0">
                <a:latin typeface="+mn-ea"/>
                <a:ea typeface="+mn-ea"/>
              </a:rPr>
              <a:t>(</a:t>
            </a:r>
            <a:r>
              <a:rPr lang="ko-KR" altLang="en-US" sz="800" b="0" dirty="0">
                <a:highlight>
                  <a:srgbClr val="FFFF00"/>
                </a:highlight>
                <a:latin typeface="+mn-ea"/>
                <a:ea typeface="+mn-ea"/>
              </a:rPr>
              <a:t>트레이너</a:t>
            </a:r>
            <a:r>
              <a:rPr lang="en-US" altLang="ko-KR" sz="800" b="0" dirty="0">
                <a:latin typeface="+mn-ea"/>
                <a:ea typeface="+mn-ea"/>
              </a:rPr>
              <a:t>)</a:t>
            </a:r>
            <a:endParaRPr lang="ko-KR" altLang="en-US" sz="800" b="0" dirty="0">
              <a:latin typeface="+mn-ea"/>
              <a:ea typeface="+mn-ea"/>
            </a:endParaRP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2488760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학생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대중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트레이너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종목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댄스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보컬등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등록한 종목을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SELECT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로 선택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소속학원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학원회원들의 학원명을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SELECT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로 선택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저장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수정사항저장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9621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목록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전체회원정보로 되돌아감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221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097D18-20FD-4BFF-BBE9-9338E0909B75}"/>
              </a:ext>
            </a:extLst>
          </p:cNvPr>
          <p:cNvSpPr txBox="1"/>
          <p:nvPr/>
        </p:nvSpPr>
        <p:spPr>
          <a:xfrm>
            <a:off x="1913568" y="4418731"/>
            <a:ext cx="543739" cy="144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회원그룹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23678-F974-47A5-BC25-AF274254AF6A}"/>
              </a:ext>
            </a:extLst>
          </p:cNvPr>
          <p:cNvSpPr txBox="1"/>
          <p:nvPr/>
        </p:nvSpPr>
        <p:spPr>
          <a:xfrm>
            <a:off x="3173862" y="4393696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CBA88-606C-4AA0-B587-A67F9FDD04F9}"/>
              </a:ext>
            </a:extLst>
          </p:cNvPr>
          <p:cNvSpPr txBox="1"/>
          <p:nvPr/>
        </p:nvSpPr>
        <p:spPr>
          <a:xfrm>
            <a:off x="2667365" y="4413965"/>
            <a:ext cx="543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트레이너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8" name="모서리가 둥근 직사각형 246">
            <a:extLst>
              <a:ext uri="{FF2B5EF4-FFF2-40B4-BE49-F238E27FC236}">
                <a16:creationId xmlns:a16="http://schemas.microsoft.com/office/drawing/2014/main" id="{21D981C7-1713-4F5A-95BD-652CA67E869A}"/>
              </a:ext>
            </a:extLst>
          </p:cNvPr>
          <p:cNvSpPr/>
          <p:nvPr/>
        </p:nvSpPr>
        <p:spPr>
          <a:xfrm>
            <a:off x="2541517" y="4381674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019E7-3483-4FD4-8775-924BFBE8AC1A}"/>
              </a:ext>
            </a:extLst>
          </p:cNvPr>
          <p:cNvSpPr txBox="1"/>
          <p:nvPr/>
        </p:nvSpPr>
        <p:spPr>
          <a:xfrm>
            <a:off x="3563744" y="4418731"/>
            <a:ext cx="364202" cy="180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종목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32A8F5-D9DB-4D0B-942D-FA14B3301858}"/>
              </a:ext>
            </a:extLst>
          </p:cNvPr>
          <p:cNvSpPr/>
          <p:nvPr/>
        </p:nvSpPr>
        <p:spPr>
          <a:xfrm>
            <a:off x="4007344" y="4446302"/>
            <a:ext cx="765834" cy="12561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5C68A-030D-48FA-96C2-82D8CBC34EF6}"/>
              </a:ext>
            </a:extLst>
          </p:cNvPr>
          <p:cNvSpPr txBox="1"/>
          <p:nvPr/>
        </p:nvSpPr>
        <p:spPr>
          <a:xfrm>
            <a:off x="4552076" y="4388091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CDC72-C3E7-4890-9F69-762D84281A57}"/>
              </a:ext>
            </a:extLst>
          </p:cNvPr>
          <p:cNvSpPr txBox="1"/>
          <p:nvPr/>
        </p:nvSpPr>
        <p:spPr>
          <a:xfrm>
            <a:off x="4045579" y="4408360"/>
            <a:ext cx="543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>
                <a:latin typeface="+mn-ea"/>
                <a:ea typeface="+mn-ea"/>
              </a:rPr>
              <a:t>댄스</a:t>
            </a:r>
          </a:p>
        </p:txBody>
      </p:sp>
      <p:sp>
        <p:nvSpPr>
          <p:cNvPr id="6" name="모서리가 둥근 직사각형 246">
            <a:extLst>
              <a:ext uri="{FF2B5EF4-FFF2-40B4-BE49-F238E27FC236}">
                <a16:creationId xmlns:a16="http://schemas.microsoft.com/office/drawing/2014/main" id="{27C4206D-2AA2-45D3-AAF8-075CFD0F698F}"/>
              </a:ext>
            </a:extLst>
          </p:cNvPr>
          <p:cNvSpPr/>
          <p:nvPr/>
        </p:nvSpPr>
        <p:spPr>
          <a:xfrm>
            <a:off x="3919731" y="4376069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1DBF0-FED8-4236-9F7B-4BD5634153F0}"/>
              </a:ext>
            </a:extLst>
          </p:cNvPr>
          <p:cNvSpPr txBox="1"/>
          <p:nvPr/>
        </p:nvSpPr>
        <p:spPr>
          <a:xfrm>
            <a:off x="5120213" y="4419577"/>
            <a:ext cx="543739" cy="180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소속학원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62DC4-D8CB-424E-808C-0DB5C067EFF5}"/>
              </a:ext>
            </a:extLst>
          </p:cNvPr>
          <p:cNvSpPr txBox="1"/>
          <p:nvPr/>
        </p:nvSpPr>
        <p:spPr>
          <a:xfrm>
            <a:off x="6284306" y="4389670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E8795-44BC-4923-8A97-60283204CB06}"/>
              </a:ext>
            </a:extLst>
          </p:cNvPr>
          <p:cNvSpPr txBox="1"/>
          <p:nvPr/>
        </p:nvSpPr>
        <p:spPr>
          <a:xfrm>
            <a:off x="5777809" y="4409939"/>
            <a:ext cx="543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0" dirty="0">
                <a:latin typeface="+mn-ea"/>
                <a:ea typeface="+mn-ea"/>
              </a:rPr>
              <a:t>A</a:t>
            </a:r>
            <a:r>
              <a:rPr lang="ko-KR" altLang="en-US" sz="700" b="0" dirty="0">
                <a:latin typeface="+mn-ea"/>
                <a:ea typeface="+mn-ea"/>
              </a:rPr>
              <a:t>학원</a:t>
            </a:r>
          </a:p>
        </p:txBody>
      </p:sp>
      <p:sp>
        <p:nvSpPr>
          <p:cNvPr id="26" name="모서리가 둥근 직사각형 246">
            <a:extLst>
              <a:ext uri="{FF2B5EF4-FFF2-40B4-BE49-F238E27FC236}">
                <a16:creationId xmlns:a16="http://schemas.microsoft.com/office/drawing/2014/main" id="{923F123B-84D2-45AD-8CE3-23BEF24DAF52}"/>
              </a:ext>
            </a:extLst>
          </p:cNvPr>
          <p:cNvSpPr/>
          <p:nvPr/>
        </p:nvSpPr>
        <p:spPr>
          <a:xfrm>
            <a:off x="5651961" y="4386440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196F29C-90A6-4E46-9954-C3467F018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1" t="55250" r="53834" b="42008"/>
          <a:stretch/>
        </p:blipFill>
        <p:spPr>
          <a:xfrm>
            <a:off x="2939234" y="5589240"/>
            <a:ext cx="2141587" cy="430150"/>
          </a:xfrm>
          <a:prstGeom prst="rect">
            <a:avLst/>
          </a:prstGeom>
        </p:spPr>
      </p:pic>
      <p:sp>
        <p:nvSpPr>
          <p:cNvPr id="48" name="모서리가 둥근 직사각형 246">
            <a:extLst>
              <a:ext uri="{FF2B5EF4-FFF2-40B4-BE49-F238E27FC236}">
                <a16:creationId xmlns:a16="http://schemas.microsoft.com/office/drawing/2014/main" id="{FE51793F-A992-4572-85B6-A342E0D880D1}"/>
              </a:ext>
            </a:extLst>
          </p:cNvPr>
          <p:cNvSpPr/>
          <p:nvPr/>
        </p:nvSpPr>
        <p:spPr>
          <a:xfrm>
            <a:off x="2985102" y="5615155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0" name="모서리가 둥근 직사각형 246">
            <a:extLst>
              <a:ext uri="{FF2B5EF4-FFF2-40B4-BE49-F238E27FC236}">
                <a16:creationId xmlns:a16="http://schemas.microsoft.com/office/drawing/2014/main" id="{560BC2BC-FB6A-4783-B9B7-EDA5A6BEC29B}"/>
              </a:ext>
            </a:extLst>
          </p:cNvPr>
          <p:cNvSpPr/>
          <p:nvPr/>
        </p:nvSpPr>
        <p:spPr>
          <a:xfrm>
            <a:off x="4315205" y="5628267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4515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055E62-8BFA-4BE7-81F5-22E75970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t="5728" r="35217" b="48623"/>
          <a:stretch/>
        </p:blipFill>
        <p:spPr>
          <a:xfrm>
            <a:off x="1703510" y="620688"/>
            <a:ext cx="5112569" cy="5305327"/>
          </a:xfrm>
          <a:prstGeom prst="rect">
            <a:avLst/>
          </a:prstGeom>
        </p:spPr>
      </p:pic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66556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전체회원정보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수정선택</a:t>
            </a:r>
            <a:r>
              <a:rPr lang="en-US" altLang="ko-KR" sz="800" b="0" dirty="0">
                <a:latin typeface="+mn-ea"/>
                <a:ea typeface="+mn-ea"/>
              </a:rPr>
              <a:t>(</a:t>
            </a:r>
            <a:r>
              <a:rPr lang="ko-KR" altLang="en-US" sz="800" b="0" dirty="0">
                <a:highlight>
                  <a:srgbClr val="FFFF00"/>
                </a:highlight>
                <a:latin typeface="+mn-ea"/>
                <a:ea typeface="+mn-ea"/>
              </a:rPr>
              <a:t>대중</a:t>
            </a:r>
            <a:r>
              <a:rPr lang="en-US" altLang="ko-KR" sz="800" b="0" dirty="0">
                <a:latin typeface="+mn-ea"/>
                <a:ea typeface="+mn-ea"/>
              </a:rPr>
              <a:t>)</a:t>
            </a:r>
            <a:endParaRPr lang="ko-KR" altLang="en-US" sz="800" b="0" dirty="0">
              <a:latin typeface="+mn-ea"/>
              <a:ea typeface="+mn-ea"/>
            </a:endParaRP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학생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대중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트레이너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저장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수정사항저장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목록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버튼클릭시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전체회원정보로 되돌아감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097D18-20FD-4BFF-BBE9-9338E0909B75}"/>
              </a:ext>
            </a:extLst>
          </p:cNvPr>
          <p:cNvSpPr txBox="1"/>
          <p:nvPr/>
        </p:nvSpPr>
        <p:spPr>
          <a:xfrm>
            <a:off x="1913568" y="4418731"/>
            <a:ext cx="543739" cy="144000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n-ea"/>
                <a:ea typeface="+mn-ea"/>
              </a:rPr>
              <a:t>회원그룹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23678-F974-47A5-BC25-AF274254AF6A}"/>
              </a:ext>
            </a:extLst>
          </p:cNvPr>
          <p:cNvSpPr txBox="1"/>
          <p:nvPr/>
        </p:nvSpPr>
        <p:spPr>
          <a:xfrm>
            <a:off x="3173862" y="4393696"/>
            <a:ext cx="225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CBA88-606C-4AA0-B587-A67F9FDD04F9}"/>
              </a:ext>
            </a:extLst>
          </p:cNvPr>
          <p:cNvSpPr txBox="1"/>
          <p:nvPr/>
        </p:nvSpPr>
        <p:spPr>
          <a:xfrm>
            <a:off x="2667365" y="4413965"/>
            <a:ext cx="543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대중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8" name="모서리가 둥근 직사각형 246">
            <a:extLst>
              <a:ext uri="{FF2B5EF4-FFF2-40B4-BE49-F238E27FC236}">
                <a16:creationId xmlns:a16="http://schemas.microsoft.com/office/drawing/2014/main" id="{21D981C7-1713-4F5A-95BD-652CA67E869A}"/>
              </a:ext>
            </a:extLst>
          </p:cNvPr>
          <p:cNvSpPr/>
          <p:nvPr/>
        </p:nvSpPr>
        <p:spPr>
          <a:xfrm>
            <a:off x="2541517" y="4381674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7BDC9-B6A9-45B7-A61B-D7B88C666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1" t="55250" r="53834" b="42008"/>
          <a:stretch/>
        </p:blipFill>
        <p:spPr>
          <a:xfrm>
            <a:off x="2939234" y="5964417"/>
            <a:ext cx="2141587" cy="430150"/>
          </a:xfrm>
          <a:prstGeom prst="rect">
            <a:avLst/>
          </a:prstGeom>
        </p:spPr>
      </p:pic>
      <p:sp>
        <p:nvSpPr>
          <p:cNvPr id="16" name="모서리가 둥근 직사각형 246">
            <a:extLst>
              <a:ext uri="{FF2B5EF4-FFF2-40B4-BE49-F238E27FC236}">
                <a16:creationId xmlns:a16="http://schemas.microsoft.com/office/drawing/2014/main" id="{7AFF789A-02EA-451E-ADB9-ABD3878AAEC7}"/>
              </a:ext>
            </a:extLst>
          </p:cNvPr>
          <p:cNvSpPr/>
          <p:nvPr/>
        </p:nvSpPr>
        <p:spPr>
          <a:xfrm>
            <a:off x="2985102" y="5990332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1" name="모서리가 둥근 직사각형 246">
            <a:extLst>
              <a:ext uri="{FF2B5EF4-FFF2-40B4-BE49-F238E27FC236}">
                <a16:creationId xmlns:a16="http://schemas.microsoft.com/office/drawing/2014/main" id="{0C87859A-94A7-46DA-8C80-68732CE29F79}"/>
              </a:ext>
            </a:extLst>
          </p:cNvPr>
          <p:cNvSpPr/>
          <p:nvPr/>
        </p:nvSpPr>
        <p:spPr>
          <a:xfrm>
            <a:off x="4315205" y="6003444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40486-C84C-42AC-823C-59A5C19FBFC3}"/>
              </a:ext>
            </a:extLst>
          </p:cNvPr>
          <p:cNvSpPr txBox="1"/>
          <p:nvPr/>
        </p:nvSpPr>
        <p:spPr>
          <a:xfrm>
            <a:off x="1969622" y="5605209"/>
            <a:ext cx="453970" cy="200055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+mn-ea"/>
              </a:rPr>
              <a:t>별풍선</a:t>
            </a:r>
            <a:endParaRPr lang="ko-KR" altLang="en-US" sz="7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9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23969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학생회원정보</a:t>
            </a: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900" kern="1200" dirty="0">
                          <a:solidFill>
                            <a:srgbClr val="FF0000"/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전체회원정보와 모든 기능 동일</a:t>
                      </a:r>
                      <a:endParaRPr kumimoji="1" lang="en-US" altLang="ko-KR" sz="900" kern="1200" dirty="0">
                        <a:solidFill>
                          <a:srgbClr val="FF0000"/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D57A302-0A86-4309-9F10-88FFBCC3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15" y="1052736"/>
            <a:ext cx="7523327" cy="34244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DB3E61-45B1-49A8-808B-6762A196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15" y="664384"/>
            <a:ext cx="7523327" cy="246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D2D39-9762-4E8B-87E6-52A1D7AB5DFD}"/>
              </a:ext>
            </a:extLst>
          </p:cNvPr>
          <p:cNvSpPr txBox="1"/>
          <p:nvPr/>
        </p:nvSpPr>
        <p:spPr>
          <a:xfrm>
            <a:off x="2063552" y="656730"/>
            <a:ext cx="10801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학생 </a:t>
            </a:r>
            <a:r>
              <a:rPr lang="ko-KR" altLang="en-US" sz="1000" b="1" dirty="0">
                <a:latin typeface="+mn-ea"/>
                <a:ea typeface="+mn-ea"/>
              </a:rPr>
              <a:t>정보관리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6C4B0-6765-4EE6-89AA-95098609F29A}"/>
              </a:ext>
            </a:extLst>
          </p:cNvPr>
          <p:cNvSpPr txBox="1"/>
          <p:nvPr/>
        </p:nvSpPr>
        <p:spPr>
          <a:xfrm>
            <a:off x="2090150" y="1205818"/>
            <a:ext cx="883636" cy="107722"/>
          </a:xfrm>
          <a:prstGeom prst="rect">
            <a:avLst/>
          </a:prstGeom>
          <a:solidFill>
            <a:srgbClr val="FF6F20"/>
          </a:solidFill>
        </p:spPr>
        <p:txBody>
          <a:bodyPr wrap="square" rtlCol="0">
            <a:spAutoFit/>
          </a:bodyPr>
          <a:lstStyle/>
          <a:p>
            <a:r>
              <a:rPr lang="ko-KR" altLang="en-US" sz="100">
                <a:solidFill>
                  <a:schemeClr val="bg1"/>
                </a:solidFill>
                <a:latin typeface="+mn-ea"/>
                <a:ea typeface="+mn-ea"/>
              </a:rPr>
              <a:t>학생</a:t>
            </a:r>
            <a:endParaRPr lang="ko-KR" altLang="en-US" sz="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E26A5-5D77-4FF2-8499-D645CD4CC4C7}"/>
              </a:ext>
            </a:extLst>
          </p:cNvPr>
          <p:cNvSpPr txBox="1"/>
          <p:nvPr/>
        </p:nvSpPr>
        <p:spPr>
          <a:xfrm>
            <a:off x="1995261" y="1156551"/>
            <a:ext cx="883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학생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D1BA0-5FFF-4971-8890-F9446DF3D01A}"/>
              </a:ext>
            </a:extLst>
          </p:cNvPr>
          <p:cNvSpPr/>
          <p:nvPr/>
        </p:nvSpPr>
        <p:spPr>
          <a:xfrm>
            <a:off x="78979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별풍선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AB1DA6-9ED2-4D7D-ACA5-09A4F8DB9639}"/>
              </a:ext>
            </a:extLst>
          </p:cNvPr>
          <p:cNvSpPr/>
          <p:nvPr/>
        </p:nvSpPr>
        <p:spPr>
          <a:xfrm>
            <a:off x="79906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D98CB-8E70-40A6-B0DF-B98F568C1BBE}"/>
              </a:ext>
            </a:extLst>
          </p:cNvPr>
          <p:cNvSpPr/>
          <p:nvPr/>
        </p:nvSpPr>
        <p:spPr>
          <a:xfrm>
            <a:off x="8004272" y="2777622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4E4493-5969-4A0B-A196-69C42CD28261}"/>
              </a:ext>
            </a:extLst>
          </p:cNvPr>
          <p:cNvSpPr/>
          <p:nvPr/>
        </p:nvSpPr>
        <p:spPr>
          <a:xfrm>
            <a:off x="6942512" y="1142610"/>
            <a:ext cx="360000" cy="216000"/>
          </a:xfrm>
          <a:prstGeom prst="rect">
            <a:avLst/>
          </a:prstGeom>
          <a:solidFill>
            <a:srgbClr val="FEFEF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별풍선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B29E08-53D6-490D-ACF8-4C90361382DF}"/>
              </a:ext>
            </a:extLst>
          </p:cNvPr>
          <p:cNvSpPr/>
          <p:nvPr/>
        </p:nvSpPr>
        <p:spPr>
          <a:xfrm>
            <a:off x="48375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53C62-21CC-4216-803D-DC523B51C5EE}"/>
              </a:ext>
            </a:extLst>
          </p:cNvPr>
          <p:cNvSpPr/>
          <p:nvPr/>
        </p:nvSpPr>
        <p:spPr>
          <a:xfrm>
            <a:off x="49302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029E49-C0F7-4B19-975C-099473ECC606}"/>
              </a:ext>
            </a:extLst>
          </p:cNvPr>
          <p:cNvSpPr/>
          <p:nvPr/>
        </p:nvSpPr>
        <p:spPr>
          <a:xfrm>
            <a:off x="4943872" y="2777622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2959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0838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학원회원정보</a:t>
            </a: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900" kern="1200" dirty="0">
                          <a:solidFill>
                            <a:srgbClr val="FF0000"/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전체회원정보와 모든 기능 동일</a:t>
                      </a:r>
                      <a:endParaRPr kumimoji="1" lang="en-US" altLang="ko-KR" sz="900" kern="1200" dirty="0">
                        <a:solidFill>
                          <a:srgbClr val="FF0000"/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D57A302-0A86-4309-9F10-88FFBCC3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15" y="1052736"/>
            <a:ext cx="7523327" cy="34244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DB3E61-45B1-49A8-808B-6762A1961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15" y="664384"/>
            <a:ext cx="7523327" cy="246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D2D39-9762-4E8B-87E6-52A1D7AB5DFD}"/>
              </a:ext>
            </a:extLst>
          </p:cNvPr>
          <p:cNvSpPr txBox="1"/>
          <p:nvPr/>
        </p:nvSpPr>
        <p:spPr>
          <a:xfrm>
            <a:off x="2063552" y="656730"/>
            <a:ext cx="10801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학원 </a:t>
            </a:r>
            <a:r>
              <a:rPr lang="ko-KR" altLang="en-US" sz="1000" b="1" dirty="0">
                <a:latin typeface="+mn-ea"/>
                <a:ea typeface="+mn-ea"/>
              </a:rPr>
              <a:t>정보관리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6C4B0-6765-4EE6-89AA-95098609F29A}"/>
              </a:ext>
            </a:extLst>
          </p:cNvPr>
          <p:cNvSpPr txBox="1"/>
          <p:nvPr/>
        </p:nvSpPr>
        <p:spPr>
          <a:xfrm>
            <a:off x="2090150" y="1205818"/>
            <a:ext cx="883636" cy="107722"/>
          </a:xfrm>
          <a:prstGeom prst="rect">
            <a:avLst/>
          </a:prstGeom>
          <a:solidFill>
            <a:srgbClr val="FF6F20"/>
          </a:solidFill>
        </p:spPr>
        <p:txBody>
          <a:bodyPr wrap="square" rtlCol="0">
            <a:spAutoFit/>
          </a:bodyPr>
          <a:lstStyle/>
          <a:p>
            <a:r>
              <a:rPr lang="ko-KR" altLang="en-US" sz="100">
                <a:solidFill>
                  <a:schemeClr val="bg1"/>
                </a:solidFill>
                <a:latin typeface="+mn-ea"/>
                <a:ea typeface="+mn-ea"/>
              </a:rPr>
              <a:t>학생</a:t>
            </a:r>
            <a:endParaRPr lang="ko-KR" altLang="en-US" sz="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E26A5-5D77-4FF2-8499-D645CD4CC4C7}"/>
              </a:ext>
            </a:extLst>
          </p:cNvPr>
          <p:cNvSpPr txBox="1"/>
          <p:nvPr/>
        </p:nvSpPr>
        <p:spPr>
          <a:xfrm>
            <a:off x="1995261" y="1156551"/>
            <a:ext cx="883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학원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D1BA0-5FFF-4971-8890-F9446DF3D01A}"/>
              </a:ext>
            </a:extLst>
          </p:cNvPr>
          <p:cNvSpPr/>
          <p:nvPr/>
        </p:nvSpPr>
        <p:spPr>
          <a:xfrm>
            <a:off x="78979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별풍선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AB1DA6-9ED2-4D7D-ACA5-09A4F8DB9639}"/>
              </a:ext>
            </a:extLst>
          </p:cNvPr>
          <p:cNvSpPr/>
          <p:nvPr/>
        </p:nvSpPr>
        <p:spPr>
          <a:xfrm>
            <a:off x="79906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D98CB-8E70-40A6-B0DF-B98F568C1BBE}"/>
              </a:ext>
            </a:extLst>
          </p:cNvPr>
          <p:cNvSpPr/>
          <p:nvPr/>
        </p:nvSpPr>
        <p:spPr>
          <a:xfrm>
            <a:off x="8004272" y="2777622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1A049B-3BD2-4DDA-8D83-D5D236874F57}"/>
              </a:ext>
            </a:extLst>
          </p:cNvPr>
          <p:cNvSpPr/>
          <p:nvPr/>
        </p:nvSpPr>
        <p:spPr>
          <a:xfrm>
            <a:off x="7032104" y="1140606"/>
            <a:ext cx="1800200" cy="216000"/>
          </a:xfrm>
          <a:prstGeom prst="rect">
            <a:avLst/>
          </a:prstGeom>
          <a:solidFill>
            <a:srgbClr val="FEFEF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29F1FF-211A-4593-BFF9-95C121287D43}"/>
              </a:ext>
            </a:extLst>
          </p:cNvPr>
          <p:cNvSpPr/>
          <p:nvPr/>
        </p:nvSpPr>
        <p:spPr>
          <a:xfrm>
            <a:off x="48375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3D94B-CF64-43A8-AB55-2A2334EB6B1D}"/>
              </a:ext>
            </a:extLst>
          </p:cNvPr>
          <p:cNvSpPr/>
          <p:nvPr/>
        </p:nvSpPr>
        <p:spPr>
          <a:xfrm>
            <a:off x="49302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9A9BE3-01FB-417F-8CB4-C5A3CB5AC4F0}"/>
              </a:ext>
            </a:extLst>
          </p:cNvPr>
          <p:cNvSpPr/>
          <p:nvPr/>
        </p:nvSpPr>
        <p:spPr>
          <a:xfrm>
            <a:off x="4943872" y="2777622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학원</a:t>
            </a:r>
          </a:p>
        </p:txBody>
      </p:sp>
    </p:spTree>
    <p:extLst>
      <p:ext uri="{BB962C8B-B14F-4D97-AF65-F5344CB8AC3E}">
        <p14:creationId xmlns:p14="http://schemas.microsoft.com/office/powerpoint/2010/main" val="2682714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87693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18101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dirty="0">
                <a:latin typeface="+mn-ea"/>
              </a:rPr>
              <a:t>트레이너</a:t>
            </a:r>
            <a:r>
              <a:rPr lang="ko-KR" altLang="en-US" sz="800" b="0" dirty="0">
                <a:latin typeface="+mn-ea"/>
                <a:ea typeface="+mn-ea"/>
              </a:rPr>
              <a:t>회원정보</a:t>
            </a: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900" kern="1200" dirty="0">
                          <a:solidFill>
                            <a:srgbClr val="FF0000"/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전체회원정보와 모든 기능 동일</a:t>
                      </a:r>
                      <a:endParaRPr kumimoji="1" lang="en-US" altLang="ko-KR" sz="900" kern="1200" dirty="0">
                        <a:solidFill>
                          <a:srgbClr val="FF0000"/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D57A302-0A86-4309-9F10-88FFBCC3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15" y="1052736"/>
            <a:ext cx="7523327" cy="34244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DB3E61-45B1-49A8-808B-6762A1961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15" y="664384"/>
            <a:ext cx="7523327" cy="246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D2D39-9762-4E8B-87E6-52A1D7AB5DFD}"/>
              </a:ext>
            </a:extLst>
          </p:cNvPr>
          <p:cNvSpPr txBox="1"/>
          <p:nvPr/>
        </p:nvSpPr>
        <p:spPr>
          <a:xfrm>
            <a:off x="2063552" y="656730"/>
            <a:ext cx="13681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0070C0"/>
                </a:solidFill>
                <a:latin typeface="+mn-ea"/>
              </a:rPr>
              <a:t>트레이너</a:t>
            </a:r>
            <a:r>
              <a:rPr lang="ko-KR" altLang="en-US" sz="1000" b="1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정보관리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6C4B0-6765-4EE6-89AA-95098609F29A}"/>
              </a:ext>
            </a:extLst>
          </p:cNvPr>
          <p:cNvSpPr txBox="1"/>
          <p:nvPr/>
        </p:nvSpPr>
        <p:spPr>
          <a:xfrm>
            <a:off x="2090150" y="1205818"/>
            <a:ext cx="883636" cy="107722"/>
          </a:xfrm>
          <a:prstGeom prst="rect">
            <a:avLst/>
          </a:prstGeom>
          <a:solidFill>
            <a:srgbClr val="FF6F20"/>
          </a:solidFill>
        </p:spPr>
        <p:txBody>
          <a:bodyPr wrap="square" rtlCol="0">
            <a:spAutoFit/>
          </a:bodyPr>
          <a:lstStyle/>
          <a:p>
            <a:r>
              <a:rPr lang="ko-KR" altLang="en-US" sz="100">
                <a:solidFill>
                  <a:schemeClr val="bg1"/>
                </a:solidFill>
                <a:latin typeface="+mn-ea"/>
                <a:ea typeface="+mn-ea"/>
              </a:rPr>
              <a:t>학생</a:t>
            </a:r>
            <a:endParaRPr lang="ko-KR" altLang="en-US" sz="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E26A5-5D77-4FF2-8499-D645CD4CC4C7}"/>
              </a:ext>
            </a:extLst>
          </p:cNvPr>
          <p:cNvSpPr txBox="1"/>
          <p:nvPr/>
        </p:nvSpPr>
        <p:spPr>
          <a:xfrm>
            <a:off x="1995261" y="1156551"/>
            <a:ext cx="883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트레이너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D1BA0-5FFF-4971-8890-F9446DF3D01A}"/>
              </a:ext>
            </a:extLst>
          </p:cNvPr>
          <p:cNvSpPr/>
          <p:nvPr/>
        </p:nvSpPr>
        <p:spPr>
          <a:xfrm>
            <a:off x="78979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별풍선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AB1DA6-9ED2-4D7D-ACA5-09A4F8DB9639}"/>
              </a:ext>
            </a:extLst>
          </p:cNvPr>
          <p:cNvSpPr/>
          <p:nvPr/>
        </p:nvSpPr>
        <p:spPr>
          <a:xfrm>
            <a:off x="79906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D98CB-8E70-40A6-B0DF-B98F568C1BBE}"/>
              </a:ext>
            </a:extLst>
          </p:cNvPr>
          <p:cNvSpPr/>
          <p:nvPr/>
        </p:nvSpPr>
        <p:spPr>
          <a:xfrm>
            <a:off x="8037418" y="2790093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1A049B-3BD2-4DDA-8D83-D5D236874F57}"/>
              </a:ext>
            </a:extLst>
          </p:cNvPr>
          <p:cNvSpPr/>
          <p:nvPr/>
        </p:nvSpPr>
        <p:spPr>
          <a:xfrm>
            <a:off x="7032104" y="1140606"/>
            <a:ext cx="1800200" cy="216000"/>
          </a:xfrm>
          <a:prstGeom prst="rect">
            <a:avLst/>
          </a:prstGeom>
          <a:solidFill>
            <a:srgbClr val="FEFEF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2311C-A02F-402A-B061-3EE4EA3D7344}"/>
              </a:ext>
            </a:extLst>
          </p:cNvPr>
          <p:cNvSpPr/>
          <p:nvPr/>
        </p:nvSpPr>
        <p:spPr>
          <a:xfrm>
            <a:off x="48375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E0DFAD-E17C-42E2-80F8-DA6177F1333B}"/>
              </a:ext>
            </a:extLst>
          </p:cNvPr>
          <p:cNvSpPr/>
          <p:nvPr/>
        </p:nvSpPr>
        <p:spPr>
          <a:xfrm>
            <a:off x="49302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트레이너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4B1DEA-E51D-42D8-AE0D-54BCDC5246DD}"/>
              </a:ext>
            </a:extLst>
          </p:cNvPr>
          <p:cNvSpPr/>
          <p:nvPr/>
        </p:nvSpPr>
        <p:spPr>
          <a:xfrm>
            <a:off x="4943872" y="2777622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트레이너</a:t>
            </a:r>
          </a:p>
        </p:txBody>
      </p:sp>
    </p:spTree>
    <p:extLst>
      <p:ext uri="{BB962C8B-B14F-4D97-AF65-F5344CB8AC3E}">
        <p14:creationId xmlns:p14="http://schemas.microsoft.com/office/powerpoint/2010/main" val="1117276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70211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메일링발송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대중회원정보</a:t>
            </a: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900" kern="1200" dirty="0">
                          <a:solidFill>
                            <a:srgbClr val="FF0000"/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전체회원정보와 모든 기능 동일</a:t>
                      </a:r>
                      <a:endParaRPr kumimoji="1" lang="en-US" altLang="ko-KR" sz="900" kern="1200" dirty="0">
                        <a:solidFill>
                          <a:srgbClr val="FF0000"/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lt"/>
                        <a:ea typeface="맑은 고딕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D57A302-0A86-4309-9F10-88FFBCC3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15" y="1052736"/>
            <a:ext cx="7523327" cy="34244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DB3E61-45B1-49A8-808B-6762A1961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15" y="664384"/>
            <a:ext cx="7523327" cy="246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D2D39-9762-4E8B-87E6-52A1D7AB5DFD}"/>
              </a:ext>
            </a:extLst>
          </p:cNvPr>
          <p:cNvSpPr txBox="1"/>
          <p:nvPr/>
        </p:nvSpPr>
        <p:spPr>
          <a:xfrm>
            <a:off x="2063552" y="656730"/>
            <a:ext cx="13681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  <a:latin typeface="+mn-ea"/>
              </a:rPr>
              <a:t>대중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정보관리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6C4B0-6765-4EE6-89AA-95098609F29A}"/>
              </a:ext>
            </a:extLst>
          </p:cNvPr>
          <p:cNvSpPr txBox="1"/>
          <p:nvPr/>
        </p:nvSpPr>
        <p:spPr>
          <a:xfrm>
            <a:off x="2090150" y="1205818"/>
            <a:ext cx="883636" cy="107722"/>
          </a:xfrm>
          <a:prstGeom prst="rect">
            <a:avLst/>
          </a:prstGeom>
          <a:solidFill>
            <a:srgbClr val="FF6F20"/>
          </a:solidFill>
        </p:spPr>
        <p:txBody>
          <a:bodyPr wrap="square" rtlCol="0">
            <a:spAutoFit/>
          </a:bodyPr>
          <a:lstStyle/>
          <a:p>
            <a:r>
              <a:rPr lang="ko-KR" altLang="en-US" sz="100">
                <a:solidFill>
                  <a:schemeClr val="bg1"/>
                </a:solidFill>
                <a:latin typeface="+mn-ea"/>
                <a:ea typeface="+mn-ea"/>
              </a:rPr>
              <a:t>학생</a:t>
            </a:r>
            <a:endParaRPr lang="ko-KR" altLang="en-US" sz="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E26A5-5D77-4FF2-8499-D645CD4CC4C7}"/>
              </a:ext>
            </a:extLst>
          </p:cNvPr>
          <p:cNvSpPr txBox="1"/>
          <p:nvPr/>
        </p:nvSpPr>
        <p:spPr>
          <a:xfrm>
            <a:off x="1995261" y="1156551"/>
            <a:ext cx="883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대중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D1BA0-5FFF-4971-8890-F9446DF3D01A}"/>
              </a:ext>
            </a:extLst>
          </p:cNvPr>
          <p:cNvSpPr/>
          <p:nvPr/>
        </p:nvSpPr>
        <p:spPr>
          <a:xfrm>
            <a:off x="78979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별풍선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AB1DA6-9ED2-4D7D-ACA5-09A4F8DB9639}"/>
              </a:ext>
            </a:extLst>
          </p:cNvPr>
          <p:cNvSpPr/>
          <p:nvPr/>
        </p:nvSpPr>
        <p:spPr>
          <a:xfrm>
            <a:off x="79906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D98CB-8E70-40A6-B0DF-B98F568C1BBE}"/>
              </a:ext>
            </a:extLst>
          </p:cNvPr>
          <p:cNvSpPr/>
          <p:nvPr/>
        </p:nvSpPr>
        <p:spPr>
          <a:xfrm>
            <a:off x="8037418" y="2790093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1A049B-3BD2-4DDA-8D83-D5D236874F57}"/>
              </a:ext>
            </a:extLst>
          </p:cNvPr>
          <p:cNvSpPr/>
          <p:nvPr/>
        </p:nvSpPr>
        <p:spPr>
          <a:xfrm>
            <a:off x="7032104" y="1140606"/>
            <a:ext cx="1800200" cy="216000"/>
          </a:xfrm>
          <a:prstGeom prst="rect">
            <a:avLst/>
          </a:prstGeom>
          <a:solidFill>
            <a:srgbClr val="FEFEF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F2311C-A02F-402A-B061-3EE4EA3D7344}"/>
              </a:ext>
            </a:extLst>
          </p:cNvPr>
          <p:cNvSpPr/>
          <p:nvPr/>
        </p:nvSpPr>
        <p:spPr>
          <a:xfrm>
            <a:off x="4837591" y="1571334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E0DFAD-E17C-42E2-80F8-DA6177F1333B}"/>
              </a:ext>
            </a:extLst>
          </p:cNvPr>
          <p:cNvSpPr/>
          <p:nvPr/>
        </p:nvSpPr>
        <p:spPr>
          <a:xfrm>
            <a:off x="4930297" y="1987257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4B1DEA-E51D-42D8-AE0D-54BCDC5246DD}"/>
              </a:ext>
            </a:extLst>
          </p:cNvPr>
          <p:cNvSpPr/>
          <p:nvPr/>
        </p:nvSpPr>
        <p:spPr>
          <a:xfrm>
            <a:off x="4943872" y="2777622"/>
            <a:ext cx="540000" cy="360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대중</a:t>
            </a:r>
          </a:p>
        </p:txBody>
      </p:sp>
    </p:spTree>
    <p:extLst>
      <p:ext uri="{BB962C8B-B14F-4D97-AF65-F5344CB8AC3E}">
        <p14:creationId xmlns:p14="http://schemas.microsoft.com/office/powerpoint/2010/main" val="2398546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800" b="0" kern="0" dirty="0">
                <a:latin typeface="+mn-ea"/>
                <a:ea typeface="+mn-ea"/>
              </a:rPr>
              <a:t>회원관리</a:t>
            </a:r>
          </a:p>
        </p:txBody>
      </p:sp>
      <p:graphicFrame>
        <p:nvGraphicFramePr>
          <p:cNvPr id="9" name="Group 59">
            <a:extLst>
              <a:ext uri="{FF2B5EF4-FFF2-40B4-BE49-F238E27FC236}">
                <a16:creationId xmlns:a16="http://schemas.microsoft.com/office/drawing/2014/main" id="{3A8B6E2A-F830-4433-946C-060D85C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23990"/>
              </p:ext>
            </p:extLst>
          </p:nvPr>
        </p:nvGraphicFramePr>
        <p:xfrm>
          <a:off x="211006" y="892873"/>
          <a:ext cx="1492505" cy="5596080"/>
        </p:xfrm>
        <a:graphic>
          <a:graphicData uri="http://schemas.openxmlformats.org/drawingml/2006/table">
            <a:tbl>
              <a:tblPr/>
              <a:tblGrid>
                <a:gridCol w="14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회원승인관리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학원승인관리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전문가승인관리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종목분류관리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학원회원정보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트레이너회원정보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대중회원정보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회원정보</a:t>
                      </a:r>
                      <a:endParaRPr kumimoji="0" lang="en-US" altLang="ko-KR" sz="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휴면회원정보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그룹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회원그룹관리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회원그룹등록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탈퇴회원 일괄삭제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회원서비스관리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 이용 약관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개인정보 수집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개인보호정책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회원가입관련설정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전체회원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메일링발송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휴면회원설정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관리자설정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설정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부관리자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관리자쪽지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7665-FD68-4BD1-B879-A9E4064452C7}"/>
              </a:ext>
            </a:extLst>
          </p:cNvPr>
          <p:cNvSpPr/>
          <p:nvPr/>
        </p:nvSpPr>
        <p:spPr>
          <a:xfrm>
            <a:off x="212025" y="620688"/>
            <a:ext cx="1491486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1C701-5ADB-4EB0-8CFB-6260D46E6679}"/>
              </a:ext>
            </a:extLst>
          </p:cNvPr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kern="0" dirty="0">
                <a:latin typeface="+mn-ea"/>
              </a:rPr>
              <a:t>회원관리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휴먼회원정보</a:t>
            </a:r>
          </a:p>
        </p:txBody>
      </p:sp>
      <p:graphicFrame>
        <p:nvGraphicFramePr>
          <p:cNvPr id="12" name="Group 214">
            <a:extLst>
              <a:ext uri="{FF2B5EF4-FFF2-40B4-BE49-F238E27FC236}">
                <a16:creationId xmlns:a16="http://schemas.microsoft.com/office/drawing/2014/main" id="{A53626C4-20CC-4DF9-82AD-BA9513C962EF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624664"/>
        </p:xfrm>
        <a:graphic>
          <a:graphicData uri="http://schemas.openxmlformats.org/drawingml/2006/table">
            <a:tbl>
              <a:tblPr/>
              <a:tblGrid>
                <a:gridCol w="1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회원그룹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학생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학원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대중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전문가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트레이너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선택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아이디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닉네임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휴먼회원예정리스트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휴먼 예정 회원 리스트를 띄운다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AFF7B38B-0D6C-4F83-8CE5-0C05C776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7" y="620688"/>
            <a:ext cx="7414737" cy="302433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0C25C8-968C-4BD4-82E6-2033BA4BB2E3}"/>
              </a:ext>
            </a:extLst>
          </p:cNvPr>
          <p:cNvSpPr/>
          <p:nvPr/>
        </p:nvSpPr>
        <p:spPr>
          <a:xfrm>
            <a:off x="5990034" y="2816096"/>
            <a:ext cx="659910" cy="131198"/>
          </a:xfrm>
          <a:prstGeom prst="rect">
            <a:avLst/>
          </a:prstGeom>
          <a:solidFill>
            <a:srgbClr val="65697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18" name="모서리가 둥근 직사각형 246">
            <a:extLst>
              <a:ext uri="{FF2B5EF4-FFF2-40B4-BE49-F238E27FC236}">
                <a16:creationId xmlns:a16="http://schemas.microsoft.com/office/drawing/2014/main" id="{6BCD9F37-87FC-4DFA-9807-F2094DC87CB3}"/>
              </a:ext>
            </a:extLst>
          </p:cNvPr>
          <p:cNvSpPr/>
          <p:nvPr/>
        </p:nvSpPr>
        <p:spPr>
          <a:xfrm>
            <a:off x="2835356" y="1988856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모서리가 둥근 직사각형 246">
            <a:extLst>
              <a:ext uri="{FF2B5EF4-FFF2-40B4-BE49-F238E27FC236}">
                <a16:creationId xmlns:a16="http://schemas.microsoft.com/office/drawing/2014/main" id="{003276E9-F6B8-463E-AB2C-72F589FA123A}"/>
              </a:ext>
            </a:extLst>
          </p:cNvPr>
          <p:cNvSpPr/>
          <p:nvPr/>
        </p:nvSpPr>
        <p:spPr>
          <a:xfrm>
            <a:off x="4011945" y="1970491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1" name="모서리가 둥근 직사각형 246">
            <a:extLst>
              <a:ext uri="{FF2B5EF4-FFF2-40B4-BE49-F238E27FC236}">
                <a16:creationId xmlns:a16="http://schemas.microsoft.com/office/drawing/2014/main" id="{5B73A3BE-9F50-4998-A678-BC66FB752E40}"/>
              </a:ext>
            </a:extLst>
          </p:cNvPr>
          <p:cNvSpPr/>
          <p:nvPr/>
        </p:nvSpPr>
        <p:spPr>
          <a:xfrm>
            <a:off x="8256240" y="2504025"/>
            <a:ext cx="188760" cy="144000"/>
          </a:xfrm>
          <a:prstGeom prst="round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3592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1611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피드백관리 </a:t>
            </a:r>
            <a:r>
              <a:rPr lang="en-US" altLang="ko-KR" sz="800" kern="0" dirty="0">
                <a:latin typeface="+mn-ea"/>
              </a:rPr>
              <a:t>&gt; </a:t>
            </a:r>
            <a:r>
              <a:rPr lang="ko-KR" altLang="en-US" sz="800" kern="0" dirty="0">
                <a:latin typeface="+mn-ea"/>
              </a:rPr>
              <a:t>피드백수정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피드백수정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67458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피드백수정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6F0DF35D-3B3F-44CA-A2E5-68120D6C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4" y="5898240"/>
            <a:ext cx="1694829" cy="453455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947B4B-EFE6-4E38-90B1-0B5374E089CA}"/>
              </a:ext>
            </a:extLst>
          </p:cNvPr>
          <p:cNvSpPr/>
          <p:nvPr/>
        </p:nvSpPr>
        <p:spPr>
          <a:xfrm>
            <a:off x="3694943" y="4112708"/>
            <a:ext cx="5122714" cy="27969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사과춤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37A4430-7815-4F9C-831E-99FA9FDC54E6}"/>
              </a:ext>
            </a:extLst>
          </p:cNvPr>
          <p:cNvSpPr/>
          <p:nvPr/>
        </p:nvSpPr>
        <p:spPr>
          <a:xfrm>
            <a:off x="3707507" y="2407069"/>
            <a:ext cx="1768267" cy="3203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trainer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097137-12CF-4BE8-9544-25F70E43A45E}"/>
              </a:ext>
            </a:extLst>
          </p:cNvPr>
          <p:cNvGrpSpPr/>
          <p:nvPr/>
        </p:nvGrpSpPr>
        <p:grpSpPr>
          <a:xfrm>
            <a:off x="2279576" y="1102466"/>
            <a:ext cx="6768752" cy="4593013"/>
            <a:chOff x="2279576" y="1102466"/>
            <a:chExt cx="6768752" cy="459301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6681717-3A17-4A9B-9E50-FCAC505707D8}"/>
                </a:ext>
              </a:extLst>
            </p:cNvPr>
            <p:cNvGrpSpPr/>
            <p:nvPr/>
          </p:nvGrpSpPr>
          <p:grpSpPr>
            <a:xfrm>
              <a:off x="2279576" y="1102466"/>
              <a:ext cx="6768752" cy="4593013"/>
              <a:chOff x="2207568" y="1196752"/>
              <a:chExt cx="6768752" cy="459301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EE0F92D-23FE-4A65-A457-1F85D6152B09}"/>
                  </a:ext>
                </a:extLst>
              </p:cNvPr>
              <p:cNvSpPr/>
              <p:nvPr/>
            </p:nvSpPr>
            <p:spPr>
              <a:xfrm>
                <a:off x="2207568" y="1196752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등록일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81AD9DA-8D0C-45BC-8681-BD148BF395F3}"/>
                  </a:ext>
                </a:extLst>
              </p:cNvPr>
              <p:cNvSpPr/>
              <p:nvPr/>
            </p:nvSpPr>
            <p:spPr>
              <a:xfrm>
                <a:off x="2207568" y="1772816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출력상태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32CB7D-87A0-4B4D-B1A7-251901DB1852}"/>
                  </a:ext>
                </a:extLst>
              </p:cNvPr>
              <p:cNvSpPr/>
              <p:nvPr/>
            </p:nvSpPr>
            <p:spPr>
              <a:xfrm>
                <a:off x="2207568" y="2348880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트레이너아이디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08C68D-3CDF-4629-B296-493FB3F91ECF}"/>
                  </a:ext>
                </a:extLst>
              </p:cNvPr>
              <p:cNvSpPr/>
              <p:nvPr/>
            </p:nvSpPr>
            <p:spPr>
              <a:xfrm>
                <a:off x="2207568" y="2924944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피드백정보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56ECB79-E70D-448B-BE22-7F6A43A30663}"/>
                  </a:ext>
                </a:extLst>
              </p:cNvPr>
              <p:cNvSpPr/>
              <p:nvPr/>
            </p:nvSpPr>
            <p:spPr>
              <a:xfrm>
                <a:off x="2207568" y="5213701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카테고리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352813B-5B11-40A5-AFF9-69A744377D55}"/>
                  </a:ext>
                </a:extLst>
              </p:cNvPr>
              <p:cNvSpPr/>
              <p:nvPr/>
            </p:nvSpPr>
            <p:spPr>
              <a:xfrm>
                <a:off x="2207568" y="4053728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연습영상정보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8021FBE-827A-40BD-B5D3-4A7029956489}"/>
                  </a:ext>
                </a:extLst>
              </p:cNvPr>
              <p:cNvSpPr/>
              <p:nvPr/>
            </p:nvSpPr>
            <p:spPr>
              <a:xfrm>
                <a:off x="2207568" y="3489744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피드백내용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C515B3-C631-46C4-B959-A4329E3D9CE1}"/>
                  </a:ext>
                </a:extLst>
              </p:cNvPr>
              <p:cNvSpPr/>
              <p:nvPr/>
            </p:nvSpPr>
            <p:spPr>
              <a:xfrm>
                <a:off x="3503712" y="1196752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BE281BA-46F0-464B-B99A-63384678FA4B}"/>
                  </a:ext>
                </a:extLst>
              </p:cNvPr>
              <p:cNvSpPr/>
              <p:nvPr/>
            </p:nvSpPr>
            <p:spPr>
              <a:xfrm>
                <a:off x="3503712" y="1772816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429CA4F-5A46-47C3-8D85-CEAB9D3A940B}"/>
                  </a:ext>
                </a:extLst>
              </p:cNvPr>
              <p:cNvSpPr/>
              <p:nvPr/>
            </p:nvSpPr>
            <p:spPr>
              <a:xfrm>
                <a:off x="3503712" y="2348880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33A267-3B59-444C-AB3F-5C7BE066136A}"/>
                  </a:ext>
                </a:extLst>
              </p:cNvPr>
              <p:cNvSpPr/>
              <p:nvPr/>
            </p:nvSpPr>
            <p:spPr>
              <a:xfrm>
                <a:off x="3503712" y="2924944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2A2415F-12BB-422C-9D6B-D419A8D72C59}"/>
                  </a:ext>
                </a:extLst>
              </p:cNvPr>
              <p:cNvSpPr/>
              <p:nvPr/>
            </p:nvSpPr>
            <p:spPr>
              <a:xfrm>
                <a:off x="3503712" y="5202831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ED0BA3F-2ECF-4DF7-A6CB-47DA4D2D876F}"/>
                  </a:ext>
                </a:extLst>
              </p:cNvPr>
              <p:cNvSpPr/>
              <p:nvPr/>
            </p:nvSpPr>
            <p:spPr>
              <a:xfrm>
                <a:off x="3503712" y="4053728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19CD12E-3DF8-484A-836C-C3E9A23B5BA1}"/>
                  </a:ext>
                </a:extLst>
              </p:cNvPr>
              <p:cNvSpPr/>
              <p:nvPr/>
            </p:nvSpPr>
            <p:spPr>
              <a:xfrm>
                <a:off x="3503712" y="3489744"/>
                <a:ext cx="5472608" cy="57606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91D05247-87D5-4DD5-90A4-19500F606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3005" y="1344184"/>
                <a:ext cx="2057400" cy="304800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8681FD41-E593-4B9C-92C4-84A9C4A43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671" y="1920248"/>
                <a:ext cx="1962150" cy="314325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A460729D-3532-4D01-83A2-1E0B7B2B1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525" y="5404922"/>
                <a:ext cx="3400830" cy="241345"/>
              </a:xfrm>
              <a:prstGeom prst="rect">
                <a:avLst/>
              </a:prstGeom>
            </p:spPr>
          </p:pic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909FC9E-56C8-4414-8752-E59AC8FA487D}"/>
                  </a:ext>
                </a:extLst>
              </p:cNvPr>
              <p:cNvSpPr/>
              <p:nvPr/>
            </p:nvSpPr>
            <p:spPr>
              <a:xfrm>
                <a:off x="3631199" y="3033453"/>
                <a:ext cx="1096649" cy="30381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사과춤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2A06C0A-31A0-4B50-BA5F-6A02A3538760}"/>
                  </a:ext>
                </a:extLst>
              </p:cNvPr>
              <p:cNvSpPr/>
              <p:nvPr/>
            </p:nvSpPr>
            <p:spPr>
              <a:xfrm>
                <a:off x="3614671" y="3586989"/>
                <a:ext cx="5139242" cy="40661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사과춤이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정말 멋지십니다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~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016810-FA1A-4425-BAAC-6DA308D9B985}"/>
                </a:ext>
              </a:extLst>
            </p:cNvPr>
            <p:cNvSpPr/>
            <p:nvPr/>
          </p:nvSpPr>
          <p:spPr>
            <a:xfrm>
              <a:off x="2279576" y="4532481"/>
              <a:ext cx="1296144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강좌정보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74F0743-B495-4DDF-8455-A91C7AF48F44}"/>
                </a:ext>
              </a:extLst>
            </p:cNvPr>
            <p:cNvSpPr/>
            <p:nvPr/>
          </p:nvSpPr>
          <p:spPr>
            <a:xfrm>
              <a:off x="3575720" y="4532481"/>
              <a:ext cx="5472608" cy="5760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FA58A8-F2B6-43B3-9D3A-4E5AF2168934}"/>
                </a:ext>
              </a:extLst>
            </p:cNvPr>
            <p:cNvSpPr/>
            <p:nvPr/>
          </p:nvSpPr>
          <p:spPr>
            <a:xfrm>
              <a:off x="3677010" y="4111603"/>
              <a:ext cx="1122846" cy="3198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사과춤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06F073-0B26-4450-8F55-9A6861D2E471}"/>
              </a:ext>
            </a:extLst>
          </p:cNvPr>
          <p:cNvSpPr/>
          <p:nvPr/>
        </p:nvSpPr>
        <p:spPr>
          <a:xfrm>
            <a:off x="3675013" y="4685036"/>
            <a:ext cx="1094501" cy="29088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춤이란무엇인가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284269-6CC1-49F4-AB34-71A648BA8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939" y="2893657"/>
            <a:ext cx="1503668" cy="471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3C6328F-A11E-4972-98F5-3251FE538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5124" y="4030680"/>
            <a:ext cx="1503668" cy="4717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0BA8AED-9A26-46FA-9D27-55CBBAB80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995" y="4603860"/>
            <a:ext cx="1503668" cy="47173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7E3BD3-1637-4576-AE1C-BC79B01A004C}"/>
              </a:ext>
            </a:extLst>
          </p:cNvPr>
          <p:cNvSpPr/>
          <p:nvPr/>
        </p:nvSpPr>
        <p:spPr>
          <a:xfrm>
            <a:off x="3694943" y="2358802"/>
            <a:ext cx="1122846" cy="31983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trainer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ECFF3701-E9D1-48A8-9970-12E37012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369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3E352C-F875-47C5-A4DE-3AF8C8C5706A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토너먼트관리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토너먼트관리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1402374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토너먼트 등록 페이지로 이동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토너먼트 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121862"/>
                  </a:ext>
                </a:extLst>
              </a:tr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0157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120464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 관리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ECFF3701-E9D1-48A8-9970-12E37012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35545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관리 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3E352C-F875-47C5-A4DE-3AF8C8C5706A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12350B9-72BA-42BE-8954-7F30E6FF587F}"/>
              </a:ext>
            </a:extLst>
          </p:cNvPr>
          <p:cNvGraphicFramePr>
            <a:graphicFrameLocks noGrp="1"/>
          </p:cNvGraphicFramePr>
          <p:nvPr/>
        </p:nvGraphicFramePr>
        <p:xfrm>
          <a:off x="1919536" y="1556792"/>
          <a:ext cx="71952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80640571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442196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4313595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1717431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87264356"/>
                    </a:ext>
                  </a:extLst>
                </a:gridCol>
                <a:gridCol w="1146610">
                  <a:extLst>
                    <a:ext uri="{9D8B030D-6E8A-4147-A177-3AD203B41FA5}">
                      <a16:colId xmlns:a16="http://schemas.microsoft.com/office/drawing/2014/main" val="2954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회차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시작일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마감일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지원자수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21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2020-11-01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2020-11-30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/50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0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2020-10-01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2020-10-30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/50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9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2020-09-01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2020-09-30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/50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1388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04D91-28E9-41BD-A60C-0F17EC000F7E}"/>
              </a:ext>
            </a:extLst>
          </p:cNvPr>
          <p:cNvSpPr/>
          <p:nvPr/>
        </p:nvSpPr>
        <p:spPr>
          <a:xfrm>
            <a:off x="2051500" y="2060848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D2A619-64E2-43A8-99DA-D030A18F12FA}"/>
              </a:ext>
            </a:extLst>
          </p:cNvPr>
          <p:cNvSpPr/>
          <p:nvPr/>
        </p:nvSpPr>
        <p:spPr>
          <a:xfrm>
            <a:off x="2051500" y="244250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B5A5A5-AE79-436B-8163-349EE2F75135}"/>
              </a:ext>
            </a:extLst>
          </p:cNvPr>
          <p:cNvSpPr/>
          <p:nvPr/>
        </p:nvSpPr>
        <p:spPr>
          <a:xfrm>
            <a:off x="2051500" y="2824152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111187-39C2-4995-9037-FE66283C36C6}"/>
              </a:ext>
            </a:extLst>
          </p:cNvPr>
          <p:cNvSpPr/>
          <p:nvPr/>
        </p:nvSpPr>
        <p:spPr>
          <a:xfrm>
            <a:off x="8275098" y="1124744"/>
            <a:ext cx="806628" cy="33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토너먼트 등록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3D42942-58FE-4D29-8ADE-F713A43A6336}"/>
              </a:ext>
            </a:extLst>
          </p:cNvPr>
          <p:cNvSpPr/>
          <p:nvPr/>
        </p:nvSpPr>
        <p:spPr>
          <a:xfrm>
            <a:off x="8025063" y="3263547"/>
            <a:ext cx="499738" cy="33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5189A1D-B9CE-4DA7-AF17-3952275B0EFE}"/>
              </a:ext>
            </a:extLst>
          </p:cNvPr>
          <p:cNvSpPr/>
          <p:nvPr/>
        </p:nvSpPr>
        <p:spPr>
          <a:xfrm>
            <a:off x="8581822" y="3263547"/>
            <a:ext cx="499738" cy="33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1687CC1-A848-41A3-91D8-D5B7572B6B08}"/>
              </a:ext>
            </a:extLst>
          </p:cNvPr>
          <p:cNvSpPr/>
          <p:nvPr/>
        </p:nvSpPr>
        <p:spPr>
          <a:xfrm>
            <a:off x="8166920" y="1074172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D8ED1F-BA92-4F62-A246-9712ECC20F79}"/>
              </a:ext>
            </a:extLst>
          </p:cNvPr>
          <p:cNvSpPr/>
          <p:nvPr/>
        </p:nvSpPr>
        <p:spPr>
          <a:xfrm>
            <a:off x="7917051" y="315652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388C9D-CBEE-43CD-94E9-D505F67635E7}"/>
              </a:ext>
            </a:extLst>
          </p:cNvPr>
          <p:cNvSpPr/>
          <p:nvPr/>
        </p:nvSpPr>
        <p:spPr>
          <a:xfrm>
            <a:off x="8524801" y="3159751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403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토너먼트관리 </a:t>
            </a:r>
            <a:r>
              <a:rPr lang="en-US" altLang="ko-KR" sz="800" kern="0" dirty="0">
                <a:latin typeface="+mn-ea"/>
              </a:rPr>
              <a:t>&gt; </a:t>
            </a:r>
            <a:r>
              <a:rPr lang="ko-KR" altLang="en-US" sz="800" kern="0" dirty="0">
                <a:latin typeface="+mn-ea"/>
              </a:rPr>
              <a:t>토너먼트 등록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토너먼트 등록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67458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120464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 등록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ECFF3701-E9D1-48A8-9970-12E37012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12654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관리 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3E352C-F875-47C5-A4DE-3AF8C8C5706A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111187-39C2-4995-9037-FE66283C36C6}"/>
              </a:ext>
            </a:extLst>
          </p:cNvPr>
          <p:cNvSpPr/>
          <p:nvPr/>
        </p:nvSpPr>
        <p:spPr>
          <a:xfrm>
            <a:off x="5342124" y="3794361"/>
            <a:ext cx="806628" cy="33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토너먼트 등록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30312F-93E7-4EA8-89B9-9242F28B68F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80279"/>
          <a:ext cx="6944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79">
                  <a:extLst>
                    <a:ext uri="{9D8B030D-6E8A-4147-A177-3AD203B41FA5}">
                      <a16:colId xmlns:a16="http://schemas.microsoft.com/office/drawing/2014/main" val="1190178555"/>
                    </a:ext>
                  </a:extLst>
                </a:gridCol>
                <a:gridCol w="5994541">
                  <a:extLst>
                    <a:ext uri="{9D8B030D-6E8A-4147-A177-3AD203B41FA5}">
                      <a16:colId xmlns:a16="http://schemas.microsoft.com/office/drawing/2014/main" val="209138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번호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회차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1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시작일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마감일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최대 지원자수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5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5104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164F6E2-1A37-49F8-951C-234E780D3725}"/>
              </a:ext>
            </a:extLst>
          </p:cNvPr>
          <p:cNvSpPr/>
          <p:nvPr/>
        </p:nvSpPr>
        <p:spPr>
          <a:xfrm>
            <a:off x="3091652" y="1628800"/>
            <a:ext cx="556076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1E3FF-B43A-4BCB-BC5A-74FF1225D446}"/>
              </a:ext>
            </a:extLst>
          </p:cNvPr>
          <p:cNvSpPr/>
          <p:nvPr/>
        </p:nvSpPr>
        <p:spPr>
          <a:xfrm>
            <a:off x="3091652" y="1999154"/>
            <a:ext cx="1348164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6387F8-D399-45AA-A384-5AF56B7DC774}"/>
              </a:ext>
            </a:extLst>
          </p:cNvPr>
          <p:cNvSpPr/>
          <p:nvPr/>
        </p:nvSpPr>
        <p:spPr>
          <a:xfrm>
            <a:off x="3091652" y="2377404"/>
            <a:ext cx="1348164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4BFB42-71DB-493E-B7E4-3460BFF05E57}"/>
              </a:ext>
            </a:extLst>
          </p:cNvPr>
          <p:cNvGrpSpPr/>
          <p:nvPr/>
        </p:nvGrpSpPr>
        <p:grpSpPr>
          <a:xfrm>
            <a:off x="3091652" y="3140382"/>
            <a:ext cx="1060132" cy="984884"/>
            <a:chOff x="3091652" y="2742764"/>
            <a:chExt cx="1060132" cy="9848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CF560F-7984-408E-86BF-0A017E677D17}"/>
                </a:ext>
              </a:extLst>
            </p:cNvPr>
            <p:cNvSpPr/>
            <p:nvPr/>
          </p:nvSpPr>
          <p:spPr>
            <a:xfrm>
              <a:off x="3091652" y="2742764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FB43A1-B8E3-476B-9734-53226E41F87C}"/>
                </a:ext>
              </a:extLst>
            </p:cNvPr>
            <p:cNvSpPr/>
            <p:nvPr/>
          </p:nvSpPr>
          <p:spPr>
            <a:xfrm>
              <a:off x="3863752" y="2742764"/>
              <a:ext cx="288032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94F9DA-36AB-4D63-B9D7-D2419AA7AF62}"/>
                </a:ext>
              </a:extLst>
            </p:cNvPr>
            <p:cNvSpPr/>
            <p:nvPr/>
          </p:nvSpPr>
          <p:spPr>
            <a:xfrm>
              <a:off x="3091652" y="2988985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704CAF-4AC8-47DE-AA71-964A02883A02}"/>
                </a:ext>
              </a:extLst>
            </p:cNvPr>
            <p:cNvSpPr/>
            <p:nvPr/>
          </p:nvSpPr>
          <p:spPr>
            <a:xfrm>
              <a:off x="3091652" y="3235206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진행중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D8A955-18C8-4C0B-88C1-2889B521DD7D}"/>
                </a:ext>
              </a:extLst>
            </p:cNvPr>
            <p:cNvSpPr/>
            <p:nvPr/>
          </p:nvSpPr>
          <p:spPr>
            <a:xfrm>
              <a:off x="3091652" y="3481427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마감</a:t>
              </a:r>
            </a:p>
          </p:txBody>
        </p:sp>
      </p:grpSp>
      <p:pic>
        <p:nvPicPr>
          <p:cNvPr id="16" name="그래픽 15" descr="일일 일정표">
            <a:extLst>
              <a:ext uri="{FF2B5EF4-FFF2-40B4-BE49-F238E27FC236}">
                <a16:creationId xmlns:a16="http://schemas.microsoft.com/office/drawing/2014/main" id="{3CADE072-A3BC-41BD-87D2-A385D7FFE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816" y="1937615"/>
            <a:ext cx="369808" cy="369808"/>
          </a:xfrm>
          <a:prstGeom prst="rect">
            <a:avLst/>
          </a:prstGeom>
        </p:spPr>
      </p:pic>
      <p:pic>
        <p:nvPicPr>
          <p:cNvPr id="18" name="그래픽 17" descr="일일 일정표">
            <a:extLst>
              <a:ext uri="{FF2B5EF4-FFF2-40B4-BE49-F238E27FC236}">
                <a16:creationId xmlns:a16="http://schemas.microsoft.com/office/drawing/2014/main" id="{EA833262-2294-4F6F-97C8-CCE77D05E4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460" y="2313606"/>
            <a:ext cx="369808" cy="36980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72DEEA-9419-4639-8546-D23FB92112FD}"/>
              </a:ext>
            </a:extLst>
          </p:cNvPr>
          <p:cNvSpPr/>
          <p:nvPr/>
        </p:nvSpPr>
        <p:spPr>
          <a:xfrm>
            <a:off x="3091652" y="2746735"/>
            <a:ext cx="556076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403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토너먼트관리 </a:t>
            </a:r>
            <a:r>
              <a:rPr lang="en-US" altLang="ko-KR" sz="800" kern="0" dirty="0">
                <a:latin typeface="+mn-ea"/>
              </a:rPr>
              <a:t>&gt; </a:t>
            </a:r>
            <a:r>
              <a:rPr lang="ko-KR" altLang="en-US" sz="800" kern="0" dirty="0">
                <a:latin typeface="+mn-ea"/>
              </a:rPr>
              <a:t>토너먼트 수정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토너먼트 수정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graphicFrame>
        <p:nvGraphicFramePr>
          <p:cNvPr id="36" name="Group 214">
            <a:extLst>
              <a:ext uri="{FF2B5EF4-FFF2-40B4-BE49-F238E27FC236}">
                <a16:creationId xmlns:a16="http://schemas.microsoft.com/office/drawing/2014/main" id="{7793841B-C49B-42E4-B062-9EE462A54081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67458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120464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 수정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id="{ECFF3701-E9D1-48A8-9970-12E37012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83410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관리 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3E352C-F875-47C5-A4DE-3AF8C8C5706A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111187-39C2-4995-9037-FE66283C36C6}"/>
              </a:ext>
            </a:extLst>
          </p:cNvPr>
          <p:cNvSpPr/>
          <p:nvPr/>
        </p:nvSpPr>
        <p:spPr>
          <a:xfrm>
            <a:off x="5342124" y="3794361"/>
            <a:ext cx="806628" cy="33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토너먼트 등록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30312F-93E7-4EA8-89B9-9242F28B68F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80279"/>
          <a:ext cx="6944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79">
                  <a:extLst>
                    <a:ext uri="{9D8B030D-6E8A-4147-A177-3AD203B41FA5}">
                      <a16:colId xmlns:a16="http://schemas.microsoft.com/office/drawing/2014/main" val="1190178555"/>
                    </a:ext>
                  </a:extLst>
                </a:gridCol>
                <a:gridCol w="5994541">
                  <a:extLst>
                    <a:ext uri="{9D8B030D-6E8A-4147-A177-3AD203B41FA5}">
                      <a16:colId xmlns:a16="http://schemas.microsoft.com/office/drawing/2014/main" val="209138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번호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회차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1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시작일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8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토너먼트 마감일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최대 지원자수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2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5104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164F6E2-1A37-49F8-951C-234E780D3725}"/>
              </a:ext>
            </a:extLst>
          </p:cNvPr>
          <p:cNvSpPr/>
          <p:nvPr/>
        </p:nvSpPr>
        <p:spPr>
          <a:xfrm>
            <a:off x="3091652" y="1628800"/>
            <a:ext cx="556076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1E3FF-B43A-4BCB-BC5A-74FF1225D446}"/>
              </a:ext>
            </a:extLst>
          </p:cNvPr>
          <p:cNvSpPr/>
          <p:nvPr/>
        </p:nvSpPr>
        <p:spPr>
          <a:xfrm>
            <a:off x="3091652" y="1999154"/>
            <a:ext cx="1348164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2020-12-01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6387F8-D399-45AA-A384-5AF56B7DC774}"/>
              </a:ext>
            </a:extLst>
          </p:cNvPr>
          <p:cNvSpPr/>
          <p:nvPr/>
        </p:nvSpPr>
        <p:spPr>
          <a:xfrm>
            <a:off x="3091652" y="2377404"/>
            <a:ext cx="1348164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2020-12-30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CAECC3-280B-4DC6-A0CD-8086B822E23E}"/>
              </a:ext>
            </a:extLst>
          </p:cNvPr>
          <p:cNvGrpSpPr/>
          <p:nvPr/>
        </p:nvGrpSpPr>
        <p:grpSpPr>
          <a:xfrm>
            <a:off x="3071620" y="3140382"/>
            <a:ext cx="1060132" cy="984884"/>
            <a:chOff x="3091652" y="2742764"/>
            <a:chExt cx="1060132" cy="9848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CF560F-7984-408E-86BF-0A017E677D17}"/>
                </a:ext>
              </a:extLst>
            </p:cNvPr>
            <p:cNvSpPr/>
            <p:nvPr/>
          </p:nvSpPr>
          <p:spPr>
            <a:xfrm>
              <a:off x="3091652" y="2742764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FB43A1-B8E3-476B-9734-53226E41F87C}"/>
                </a:ext>
              </a:extLst>
            </p:cNvPr>
            <p:cNvSpPr/>
            <p:nvPr/>
          </p:nvSpPr>
          <p:spPr>
            <a:xfrm>
              <a:off x="3863752" y="2742764"/>
              <a:ext cx="288032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94F9DA-36AB-4D63-B9D7-D2419AA7AF62}"/>
                </a:ext>
              </a:extLst>
            </p:cNvPr>
            <p:cNvSpPr/>
            <p:nvPr/>
          </p:nvSpPr>
          <p:spPr>
            <a:xfrm>
              <a:off x="3091652" y="2988985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704CAF-4AC8-47DE-AA71-964A02883A02}"/>
                </a:ext>
              </a:extLst>
            </p:cNvPr>
            <p:cNvSpPr/>
            <p:nvPr/>
          </p:nvSpPr>
          <p:spPr>
            <a:xfrm>
              <a:off x="3091652" y="3235206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진행중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D8A955-18C8-4C0B-88C1-2889B521DD7D}"/>
                </a:ext>
              </a:extLst>
            </p:cNvPr>
            <p:cNvSpPr/>
            <p:nvPr/>
          </p:nvSpPr>
          <p:spPr>
            <a:xfrm>
              <a:off x="3091652" y="3481427"/>
              <a:ext cx="772100" cy="2462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마감</a:t>
              </a:r>
            </a:p>
          </p:txBody>
        </p:sp>
      </p:grpSp>
      <p:pic>
        <p:nvPicPr>
          <p:cNvPr id="16" name="그래픽 15" descr="일일 일정표">
            <a:extLst>
              <a:ext uri="{FF2B5EF4-FFF2-40B4-BE49-F238E27FC236}">
                <a16:creationId xmlns:a16="http://schemas.microsoft.com/office/drawing/2014/main" id="{3CADE072-A3BC-41BD-87D2-A385D7FFE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816" y="1937615"/>
            <a:ext cx="369808" cy="369808"/>
          </a:xfrm>
          <a:prstGeom prst="rect">
            <a:avLst/>
          </a:prstGeom>
        </p:spPr>
      </p:pic>
      <p:pic>
        <p:nvPicPr>
          <p:cNvPr id="18" name="그래픽 17" descr="일일 일정표">
            <a:extLst>
              <a:ext uri="{FF2B5EF4-FFF2-40B4-BE49-F238E27FC236}">
                <a16:creationId xmlns:a16="http://schemas.microsoft.com/office/drawing/2014/main" id="{EA833262-2294-4F6F-97C8-CCE77D05E4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460" y="2313606"/>
            <a:ext cx="369808" cy="3698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ED4EBD-256D-4AEA-B11C-1A6E548C9C31}"/>
              </a:ext>
            </a:extLst>
          </p:cNvPr>
          <p:cNvSpPr/>
          <p:nvPr/>
        </p:nvSpPr>
        <p:spPr>
          <a:xfrm>
            <a:off x="3091652" y="2762510"/>
            <a:ext cx="556076" cy="2462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7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>
            <a:extLst>
              <a:ext uri="{FF2B5EF4-FFF2-40B4-BE49-F238E27FC236}">
                <a16:creationId xmlns:a16="http://schemas.microsoft.com/office/drawing/2014/main" id="{3C2CEC46-0D6E-49E1-9B0F-BCD29A47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29" y="5623153"/>
            <a:ext cx="6510559" cy="43815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538189" y="349484"/>
            <a:ext cx="18469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 dirty="0">
                <a:latin typeface="+mn-ea"/>
              </a:rPr>
              <a:t>토너먼트영상관리 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토너먼트영상관리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토너먼트영상관리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9BAF6B-E13F-41C6-BAAA-133A4B8F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02" y="895473"/>
            <a:ext cx="6336704" cy="723900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D9C2AC92-24E7-4EAD-BA75-06494D2AC3AD}"/>
              </a:ext>
            </a:extLst>
          </p:cNvPr>
          <p:cNvGrpSpPr/>
          <p:nvPr/>
        </p:nvGrpSpPr>
        <p:grpSpPr>
          <a:xfrm>
            <a:off x="1810964" y="2181107"/>
            <a:ext cx="7620977" cy="3223801"/>
            <a:chOff x="1794262" y="2182828"/>
            <a:chExt cx="7620977" cy="322380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4E88E05-7D90-42AC-8930-129A0C1BB020}"/>
                </a:ext>
              </a:extLst>
            </p:cNvPr>
            <p:cNvGrpSpPr/>
            <p:nvPr/>
          </p:nvGrpSpPr>
          <p:grpSpPr>
            <a:xfrm>
              <a:off x="2743354" y="2182828"/>
              <a:ext cx="6671885" cy="3221833"/>
              <a:chOff x="2557904" y="1987900"/>
              <a:chExt cx="6671885" cy="322183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69D520E-7310-463B-A51C-66094CDB4D02}"/>
                  </a:ext>
                </a:extLst>
              </p:cNvPr>
              <p:cNvGrpSpPr/>
              <p:nvPr/>
            </p:nvGrpSpPr>
            <p:grpSpPr>
              <a:xfrm>
                <a:off x="2557904" y="1987900"/>
                <a:ext cx="6671885" cy="1565781"/>
                <a:chOff x="2880499" y="2170723"/>
                <a:chExt cx="6671885" cy="1565781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593AB97F-1127-4E20-B1AD-7E9ED1B650F3}"/>
                    </a:ext>
                  </a:extLst>
                </p:cNvPr>
                <p:cNvGrpSpPr/>
                <p:nvPr/>
              </p:nvGrpSpPr>
              <p:grpSpPr>
                <a:xfrm>
                  <a:off x="2880499" y="2181107"/>
                  <a:ext cx="5451236" cy="1555397"/>
                  <a:chOff x="2887370" y="1657579"/>
                  <a:chExt cx="5451236" cy="1555397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B806D570-BEF5-49FD-92E8-8F2B24E69E1B}"/>
                      </a:ext>
                    </a:extLst>
                  </p:cNvPr>
                  <p:cNvGrpSpPr/>
                  <p:nvPr/>
                </p:nvGrpSpPr>
                <p:grpSpPr>
                  <a:xfrm>
                    <a:off x="2887370" y="1657579"/>
                    <a:ext cx="5451236" cy="1555397"/>
                    <a:chOff x="2905775" y="1657579"/>
                    <a:chExt cx="5638497" cy="1555397"/>
                  </a:xfrm>
                </p:grpSpPr>
                <p:grpSp>
                  <p:nvGrpSpPr>
                    <p:cNvPr id="49" name="그룹 48">
                      <a:extLst>
                        <a:ext uri="{FF2B5EF4-FFF2-40B4-BE49-F238E27FC236}">
                          <a16:creationId xmlns:a16="http://schemas.microsoft.com/office/drawing/2014/main" id="{DEC2DA28-1580-412D-85C2-422F4EAA1D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5775" y="2044116"/>
                      <a:ext cx="3663512" cy="1168860"/>
                      <a:chOff x="5437078" y="2674800"/>
                      <a:chExt cx="3294459" cy="1262243"/>
                    </a:xfrm>
                  </p:grpSpPr>
                  <p:sp>
                    <p:nvSpPr>
                      <p:cNvPr id="48" name="직사각형 47">
                        <a:extLst>
                          <a:ext uri="{FF2B5EF4-FFF2-40B4-BE49-F238E27FC236}">
                            <a16:creationId xmlns:a16="http://schemas.microsoft.com/office/drawing/2014/main" id="{AD6286CC-19F9-4BDE-9AC1-364F827FB4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7078" y="2674800"/>
                        <a:ext cx="3294459" cy="12622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endPara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7" name="직사각형 46">
                        <a:extLst>
                          <a:ext uri="{FF2B5EF4-FFF2-40B4-BE49-F238E27FC236}">
                            <a16:creationId xmlns:a16="http://schemas.microsoft.com/office/drawing/2014/main" id="{FF9FB2A9-F04A-4967-86F8-A0107D0F4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2414" y="2796581"/>
                        <a:ext cx="982147" cy="10504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동영상</a:t>
                        </a:r>
                      </a:p>
                    </p:txBody>
                  </p:sp>
                  <p:sp>
                    <p:nvSpPr>
                      <p:cNvPr id="43" name="직사각형 42">
                        <a:extLst>
                          <a:ext uri="{FF2B5EF4-FFF2-40B4-BE49-F238E27FC236}">
                            <a16:creationId xmlns:a16="http://schemas.microsoft.com/office/drawing/2014/main" id="{EDE440D5-1ACE-4D21-806E-6869BC0FE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8095" y="2821016"/>
                        <a:ext cx="2049969" cy="4923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댄스</a:t>
                        </a:r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516EC476-889B-43DA-8D47-429EBAF10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8096" y="3354664"/>
                        <a:ext cx="2049969" cy="492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회원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ID : apple01</a:t>
                        </a:r>
                      </a:p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조회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: 102130</a:t>
                        </a:r>
                      </a:p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댓글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: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1237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개</a:t>
                        </a:r>
                        <a:endPara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평가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: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83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점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(3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건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)</a:t>
                        </a:r>
                      </a:p>
                    </p:txBody>
                  </p:sp>
                </p:grpSp>
                <p:grpSp>
                  <p:nvGrpSpPr>
                    <p:cNvPr id="54" name="그룹 53">
                      <a:extLst>
                        <a:ext uri="{FF2B5EF4-FFF2-40B4-BE49-F238E27FC236}">
                          <a16:creationId xmlns:a16="http://schemas.microsoft.com/office/drawing/2014/main" id="{1A304882-A4D9-40AC-A60C-EF93C0A4C8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5777" y="1657579"/>
                      <a:ext cx="5638495" cy="1555396"/>
                      <a:chOff x="2905777" y="1657579"/>
                      <a:chExt cx="5638495" cy="1555396"/>
                    </a:xfrm>
                  </p:grpSpPr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71B725BB-B68B-4A88-BF43-B3D30EB50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77" y="1657579"/>
                        <a:ext cx="5638495" cy="330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 err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오마이걸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 따라잡기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(2020-10-21)</a:t>
                        </a:r>
                        <a:endPara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2" name="직사각형 51">
                        <a:extLst>
                          <a:ext uri="{FF2B5EF4-FFF2-40B4-BE49-F238E27FC236}">
                            <a16:creationId xmlns:a16="http://schemas.microsoft.com/office/drawing/2014/main" id="{6E09E3D8-657C-47FD-8DB0-EEAA27C23D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7391" y="2044116"/>
                        <a:ext cx="1846881" cy="11688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endPara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D72313FF-FA7F-4BA7-BCB7-0BB2F6766E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69584" y="2278394"/>
                    <a:ext cx="952500" cy="7905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677A0F3A-A0BD-4393-A61B-766E82051CC2}"/>
                    </a:ext>
                  </a:extLst>
                </p:cNvPr>
                <p:cNvSpPr/>
                <p:nvPr/>
              </p:nvSpPr>
              <p:spPr>
                <a:xfrm>
                  <a:off x="8391165" y="2170723"/>
                  <a:ext cx="1161219" cy="156577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16DC5C8-6767-4889-A1A2-AEFBD30809E2}"/>
                    </a:ext>
                  </a:extLst>
                </p:cNvPr>
                <p:cNvSpPr/>
                <p:nvPr/>
              </p:nvSpPr>
              <p:spPr>
                <a:xfrm>
                  <a:off x="8616627" y="2366009"/>
                  <a:ext cx="763201" cy="290772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보기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C164AE6-8A3F-4A0A-950D-9F30D241C9D1}"/>
                    </a:ext>
                  </a:extLst>
                </p:cNvPr>
                <p:cNvSpPr/>
                <p:nvPr/>
              </p:nvSpPr>
              <p:spPr>
                <a:xfrm>
                  <a:off x="8616627" y="2785638"/>
                  <a:ext cx="763201" cy="290772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수정</a:t>
                  </a: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4587FC8-D146-4982-89EE-BEC101545408}"/>
                    </a:ext>
                  </a:extLst>
                </p:cNvPr>
                <p:cNvSpPr/>
                <p:nvPr/>
              </p:nvSpPr>
              <p:spPr>
                <a:xfrm>
                  <a:off x="8616627" y="3226208"/>
                  <a:ext cx="763201" cy="290772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삭제</a:t>
                  </a: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5F21E40E-938F-4F13-9062-817579706970}"/>
                  </a:ext>
                </a:extLst>
              </p:cNvPr>
              <p:cNvGrpSpPr/>
              <p:nvPr/>
            </p:nvGrpSpPr>
            <p:grpSpPr>
              <a:xfrm>
                <a:off x="2557904" y="3643952"/>
                <a:ext cx="6671885" cy="1565781"/>
                <a:chOff x="2880499" y="2170723"/>
                <a:chExt cx="6671885" cy="1565781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592DC09B-DF2C-4414-85BC-A9BF1A8F82D9}"/>
                    </a:ext>
                  </a:extLst>
                </p:cNvPr>
                <p:cNvGrpSpPr/>
                <p:nvPr/>
              </p:nvGrpSpPr>
              <p:grpSpPr>
                <a:xfrm>
                  <a:off x="2880499" y="2181107"/>
                  <a:ext cx="5451236" cy="1555397"/>
                  <a:chOff x="2887370" y="1657579"/>
                  <a:chExt cx="5451236" cy="1555397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B80BFEAA-CA05-4607-9AA4-2AB105403C9C}"/>
                      </a:ext>
                    </a:extLst>
                  </p:cNvPr>
                  <p:cNvGrpSpPr/>
                  <p:nvPr/>
                </p:nvGrpSpPr>
                <p:grpSpPr>
                  <a:xfrm>
                    <a:off x="2887370" y="1657579"/>
                    <a:ext cx="5451236" cy="1555397"/>
                    <a:chOff x="2905775" y="1657579"/>
                    <a:chExt cx="5638497" cy="1555397"/>
                  </a:xfrm>
                </p:grpSpPr>
                <p:grpSp>
                  <p:nvGrpSpPr>
                    <p:cNvPr id="85" name="그룹 84">
                      <a:extLst>
                        <a:ext uri="{FF2B5EF4-FFF2-40B4-BE49-F238E27FC236}">
                          <a16:creationId xmlns:a16="http://schemas.microsoft.com/office/drawing/2014/main" id="{F97F80B2-D414-4228-8213-25F9DB3D16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5776" y="2044116"/>
                      <a:ext cx="3663513" cy="1168860"/>
                      <a:chOff x="5437078" y="2674800"/>
                      <a:chExt cx="3294460" cy="1262243"/>
                    </a:xfrm>
                  </p:grpSpPr>
                  <p:sp>
                    <p:nvSpPr>
                      <p:cNvPr id="89" name="직사각형 88">
                        <a:extLst>
                          <a:ext uri="{FF2B5EF4-FFF2-40B4-BE49-F238E27FC236}">
                            <a16:creationId xmlns:a16="http://schemas.microsoft.com/office/drawing/2014/main" id="{8DDE8805-8E97-43A9-84E0-2EE9EBC53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7078" y="2674800"/>
                        <a:ext cx="3294460" cy="12622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endPara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0" name="직사각형 89">
                        <a:extLst>
                          <a:ext uri="{FF2B5EF4-FFF2-40B4-BE49-F238E27FC236}">
                            <a16:creationId xmlns:a16="http://schemas.microsoft.com/office/drawing/2014/main" id="{0DB5249B-6F2B-4D44-928B-6DA13B427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2414" y="2796581"/>
                        <a:ext cx="910483" cy="10504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동영상</a:t>
                        </a:r>
                      </a:p>
                    </p:txBody>
                  </p:sp>
                  <p:sp>
                    <p:nvSpPr>
                      <p:cNvPr id="91" name="직사각형 90">
                        <a:extLst>
                          <a:ext uri="{FF2B5EF4-FFF2-40B4-BE49-F238E27FC236}">
                            <a16:creationId xmlns:a16="http://schemas.microsoft.com/office/drawing/2014/main" id="{B06BF4BD-3C2F-4352-A1B9-746BE20B3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8095" y="2821016"/>
                        <a:ext cx="2049969" cy="4923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댄스</a:t>
                        </a:r>
                      </a:p>
                    </p:txBody>
                  </p:sp>
                  <p:sp>
                    <p:nvSpPr>
                      <p:cNvPr id="92" name="직사각형 91">
                        <a:extLst>
                          <a:ext uri="{FF2B5EF4-FFF2-40B4-BE49-F238E27FC236}">
                            <a16:creationId xmlns:a16="http://schemas.microsoft.com/office/drawing/2014/main" id="{7CFA3728-5296-46E9-8B7B-F9B22A0C1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8096" y="3354664"/>
                        <a:ext cx="2049969" cy="492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회원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ID : apple01</a:t>
                        </a:r>
                      </a:p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조회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: 102130</a:t>
                        </a:r>
                      </a:p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댓글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: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1237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개</a:t>
                        </a:r>
                        <a:endPara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평가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: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ko-KR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3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건</a:t>
                        </a:r>
                        <a:endPara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6" name="그룹 85">
                      <a:extLst>
                        <a:ext uri="{FF2B5EF4-FFF2-40B4-BE49-F238E27FC236}">
                          <a16:creationId xmlns:a16="http://schemas.microsoft.com/office/drawing/2014/main" id="{C875D310-5B96-4A55-902F-B18E40991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5775" y="1657579"/>
                      <a:ext cx="5638497" cy="1555396"/>
                      <a:chOff x="2905775" y="1657579"/>
                      <a:chExt cx="5638497" cy="1555396"/>
                    </a:xfrm>
                  </p:grpSpPr>
                  <p:sp>
                    <p:nvSpPr>
                      <p:cNvPr id="87" name="직사각형 86">
                        <a:extLst>
                          <a:ext uri="{FF2B5EF4-FFF2-40B4-BE49-F238E27FC236}">
                            <a16:creationId xmlns:a16="http://schemas.microsoft.com/office/drawing/2014/main" id="{92FCC0F8-1279-4FB8-84D8-D21B997A3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75" y="1657579"/>
                        <a:ext cx="5638497" cy="330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err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오마이걸</a:t>
                        </a:r>
                        <a:r>
                          <a: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 따라잡기</a:t>
                        </a:r>
                      </a:p>
                    </p:txBody>
                  </p:sp>
                  <p:sp>
                    <p:nvSpPr>
                      <p:cNvPr id="88" name="직사각형 87">
                        <a:extLst>
                          <a:ext uri="{FF2B5EF4-FFF2-40B4-BE49-F238E27FC236}">
                            <a16:creationId xmlns:a16="http://schemas.microsoft.com/office/drawing/2014/main" id="{6A53F2BB-1DA5-46D1-983B-6741BD0F54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7391" y="2044116"/>
                        <a:ext cx="1846881" cy="11688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endPara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525C5F7B-816B-438E-81F8-FEE5F52950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69584" y="2278394"/>
                    <a:ext cx="952500" cy="7905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BA3B3DE7-76D2-48C3-A011-932BD4B8F6DD}"/>
                    </a:ext>
                  </a:extLst>
                </p:cNvPr>
                <p:cNvSpPr/>
                <p:nvPr/>
              </p:nvSpPr>
              <p:spPr>
                <a:xfrm>
                  <a:off x="8391165" y="2170723"/>
                  <a:ext cx="1161219" cy="156577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FA53585-BDCD-43FF-A768-9FC363F00843}"/>
                    </a:ext>
                  </a:extLst>
                </p:cNvPr>
                <p:cNvSpPr/>
                <p:nvPr/>
              </p:nvSpPr>
              <p:spPr>
                <a:xfrm>
                  <a:off x="8616627" y="2366009"/>
                  <a:ext cx="763201" cy="290772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보기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F9D5DB2B-540E-4FF3-85BC-FA78EC95CBE9}"/>
                    </a:ext>
                  </a:extLst>
                </p:cNvPr>
                <p:cNvSpPr/>
                <p:nvPr/>
              </p:nvSpPr>
              <p:spPr>
                <a:xfrm>
                  <a:off x="8616627" y="2785638"/>
                  <a:ext cx="763201" cy="290772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수정</a:t>
                  </a: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F74DC1B-8156-48B2-A920-D5C99339D1E3}"/>
                    </a:ext>
                  </a:extLst>
                </p:cNvPr>
                <p:cNvSpPr/>
                <p:nvPr/>
              </p:nvSpPr>
              <p:spPr>
                <a:xfrm>
                  <a:off x="8616627" y="3226208"/>
                  <a:ext cx="763201" cy="290772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삭제</a:t>
                  </a:r>
                </a:p>
              </p:txBody>
            </p:sp>
          </p:grp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846344C-3EBE-4618-A2D3-C4AB19507B42}"/>
                </a:ext>
              </a:extLst>
            </p:cNvPr>
            <p:cNvSpPr/>
            <p:nvPr/>
          </p:nvSpPr>
          <p:spPr>
            <a:xfrm>
              <a:off x="1807188" y="2182828"/>
              <a:ext cx="353876" cy="156577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2A8C5C-45BE-4554-8C8B-90D6FEC1B5F4}"/>
                </a:ext>
              </a:extLst>
            </p:cNvPr>
            <p:cNvSpPr/>
            <p:nvPr/>
          </p:nvSpPr>
          <p:spPr>
            <a:xfrm>
              <a:off x="1794262" y="3840850"/>
              <a:ext cx="353876" cy="156577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046AAE8-0194-4064-BD72-D73D59CA44B2}"/>
              </a:ext>
            </a:extLst>
          </p:cNvPr>
          <p:cNvSpPr/>
          <p:nvPr/>
        </p:nvSpPr>
        <p:spPr>
          <a:xfrm>
            <a:off x="1919536" y="2963996"/>
            <a:ext cx="132178" cy="1227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7E6E52C-444B-41E9-B39F-B9EC2FB0CB5E}"/>
              </a:ext>
            </a:extLst>
          </p:cNvPr>
          <p:cNvSpPr/>
          <p:nvPr/>
        </p:nvSpPr>
        <p:spPr>
          <a:xfrm>
            <a:off x="1912757" y="4678578"/>
            <a:ext cx="132178" cy="1227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4467412-F159-4FCF-A16D-1DC1CC80C4ED}"/>
              </a:ext>
            </a:extLst>
          </p:cNvPr>
          <p:cNvSpPr/>
          <p:nvPr/>
        </p:nvSpPr>
        <p:spPr>
          <a:xfrm>
            <a:off x="1823890" y="1894899"/>
            <a:ext cx="353876" cy="244521"/>
          </a:xfrm>
          <a:prstGeom prst="rect">
            <a:avLst/>
          </a:prstGeom>
          <a:solidFill>
            <a:srgbClr val="F1F1F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FC6614C-F5CE-4CFE-B2DA-58A84D1418C0}"/>
              </a:ext>
            </a:extLst>
          </p:cNvPr>
          <p:cNvSpPr/>
          <p:nvPr/>
        </p:nvSpPr>
        <p:spPr>
          <a:xfrm>
            <a:off x="2760058" y="1890692"/>
            <a:ext cx="3665689" cy="248729"/>
          </a:xfrm>
          <a:prstGeom prst="rect">
            <a:avLst/>
          </a:prstGeom>
          <a:solidFill>
            <a:srgbClr val="F1F1F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토너먼트 정보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7373568-E07E-493E-8302-CEEFA3A2D025}"/>
              </a:ext>
            </a:extLst>
          </p:cNvPr>
          <p:cNvSpPr/>
          <p:nvPr/>
        </p:nvSpPr>
        <p:spPr>
          <a:xfrm>
            <a:off x="8276308" y="1890693"/>
            <a:ext cx="1155633" cy="248728"/>
          </a:xfrm>
          <a:prstGeom prst="rect">
            <a:avLst/>
          </a:prstGeom>
          <a:solidFill>
            <a:srgbClr val="F1F1F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관리자툴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E343830-52E2-4D62-A1A4-CF2D7A12870A}"/>
              </a:ext>
            </a:extLst>
          </p:cNvPr>
          <p:cNvSpPr/>
          <p:nvPr/>
        </p:nvSpPr>
        <p:spPr>
          <a:xfrm>
            <a:off x="6472252" y="1890691"/>
            <a:ext cx="1739040" cy="236671"/>
          </a:xfrm>
          <a:prstGeom prst="rect">
            <a:avLst/>
          </a:prstGeom>
          <a:solidFill>
            <a:srgbClr val="F1F1F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옵션정보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8C24D08-1FD6-4B11-BF5E-44E34F87AEB2}"/>
              </a:ext>
            </a:extLst>
          </p:cNvPr>
          <p:cNvSpPr/>
          <p:nvPr/>
        </p:nvSpPr>
        <p:spPr>
          <a:xfrm>
            <a:off x="1919536" y="1944754"/>
            <a:ext cx="132178" cy="1227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E1F347E-6C17-424A-B317-A2FC3C897BE5}"/>
              </a:ext>
            </a:extLst>
          </p:cNvPr>
          <p:cNvSpPr/>
          <p:nvPr/>
        </p:nvSpPr>
        <p:spPr>
          <a:xfrm>
            <a:off x="2785507" y="86369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4676AC50-D0B6-4126-B70F-ECE440C4F983}"/>
              </a:ext>
            </a:extLst>
          </p:cNvPr>
          <p:cNvSpPr/>
          <p:nvPr/>
        </p:nvSpPr>
        <p:spPr>
          <a:xfrm>
            <a:off x="2685788" y="1207413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E10DE30-E2AE-458D-BFDC-BD6A3FEB2982}"/>
              </a:ext>
            </a:extLst>
          </p:cNvPr>
          <p:cNvSpPr/>
          <p:nvPr/>
        </p:nvSpPr>
        <p:spPr>
          <a:xfrm>
            <a:off x="4538189" y="2216846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61B598E-CF50-4D51-A8B3-765F899B352E}"/>
              </a:ext>
            </a:extLst>
          </p:cNvPr>
          <p:cNvSpPr/>
          <p:nvPr/>
        </p:nvSpPr>
        <p:spPr>
          <a:xfrm>
            <a:off x="4606319" y="2799342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B75D534-BE46-46D0-A878-E8F861063F58}"/>
              </a:ext>
            </a:extLst>
          </p:cNvPr>
          <p:cNvSpPr/>
          <p:nvPr/>
        </p:nvSpPr>
        <p:spPr>
          <a:xfrm>
            <a:off x="8323628" y="233082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A6AE3F8-6086-4763-97AD-62470BCD53E4}"/>
              </a:ext>
            </a:extLst>
          </p:cNvPr>
          <p:cNvSpPr/>
          <p:nvPr/>
        </p:nvSpPr>
        <p:spPr>
          <a:xfrm>
            <a:off x="8323628" y="2817918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BE53596A-1693-4620-962A-9E1109DF5468}"/>
              </a:ext>
            </a:extLst>
          </p:cNvPr>
          <p:cNvSpPr/>
          <p:nvPr/>
        </p:nvSpPr>
        <p:spPr>
          <a:xfrm>
            <a:off x="8311541" y="3160875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300C3F1-55F4-454C-9F41-EE7F8CC69B54}"/>
              </a:ext>
            </a:extLst>
          </p:cNvPr>
          <p:cNvSpPr/>
          <p:nvPr/>
        </p:nvSpPr>
        <p:spPr>
          <a:xfrm>
            <a:off x="2205129" y="5567199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A77BA445-7057-45D7-955E-2635E3C39E89}"/>
              </a:ext>
            </a:extLst>
          </p:cNvPr>
          <p:cNvSpPr/>
          <p:nvPr/>
        </p:nvSpPr>
        <p:spPr>
          <a:xfrm>
            <a:off x="8054698" y="5459187"/>
            <a:ext cx="216024" cy="216024"/>
          </a:xfrm>
          <a:prstGeom prst="round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graphicFrame>
        <p:nvGraphicFramePr>
          <p:cNvPr id="132" name="Group 214">
            <a:extLst>
              <a:ext uri="{FF2B5EF4-FFF2-40B4-BE49-F238E27FC236}">
                <a16:creationId xmlns:a16="http://schemas.microsoft.com/office/drawing/2014/main" id="{A7FB81C2-8219-42F0-93D0-30A05FF33CCC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5405156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카테고리별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댄스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연기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보컬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같은 카테고리 별 검색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..</a:t>
                      </a: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옵션 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검색필드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상태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핫동영상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인기동영상/노출마감일 등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..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회원아이디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연습영상제목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등록일자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강좌제목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피드백완료</a:t>
                      </a:r>
                      <a:r>
                        <a:rPr kumimoji="1" lang="en-US" altLang="ko-KR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피드백대기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556368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토너먼트 제목 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토너먼트의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프론트페이지로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35550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카테고리 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카테고리의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프론트페이지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04623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보기클릭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토너먼트의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프론트페이지로</a:t>
                      </a: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832426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수정클릭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토너먼트 정보 수정 </a:t>
                      </a:r>
                      <a:r>
                        <a:rPr kumimoji="1" lang="ko-KR" altLang="en-US" sz="7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페이지를호출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85568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삭제클릭 </a:t>
                      </a: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팝업 호출 후 해당 토너먼트 삭제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52281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유료옵션클릭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체크된 토너먼트의 유료옵션을 설정하는 창을 호출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808107"/>
                  </a:ext>
                </a:extLst>
              </a:tr>
              <a:tr h="5843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엑셀다운 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kumimoji="1" lang="ko-KR" alt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 (본문)"/>
                          <a:ea typeface="굴림" pitchFamily="50" charset="-127"/>
                          <a:cs typeface="+mn-cs"/>
                        </a:rPr>
                        <a:t>해당 토너먼트 정보들을 엑셀로 다운</a:t>
                      </a: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103498"/>
                  </a:ext>
                </a:extLst>
              </a:tr>
            </a:tbl>
          </a:graphicData>
        </a:graphic>
      </p:graphicFrame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4661A53-DCAD-40C7-B961-E6CFAC5A6D88}"/>
              </a:ext>
            </a:extLst>
          </p:cNvPr>
          <p:cNvGrpSpPr/>
          <p:nvPr/>
        </p:nvGrpSpPr>
        <p:grpSpPr>
          <a:xfrm>
            <a:off x="4055878" y="3751754"/>
            <a:ext cx="1990179" cy="2463542"/>
            <a:chOff x="4852091" y="4012687"/>
            <a:chExt cx="1733586" cy="2152617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2AA6D73-B079-4562-9722-9131C5BB2251}"/>
                </a:ext>
              </a:extLst>
            </p:cNvPr>
            <p:cNvSpPr/>
            <p:nvPr/>
          </p:nvSpPr>
          <p:spPr>
            <a:xfrm>
              <a:off x="4852091" y="4012687"/>
              <a:ext cx="1733586" cy="21526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5F8E8C97-3336-426A-BA64-3E87269F4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8285" y="4155105"/>
              <a:ext cx="1531876" cy="1835092"/>
            </a:xfrm>
            <a:prstGeom prst="rect">
              <a:avLst/>
            </a:prstGeom>
          </p:spPr>
        </p:pic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3E4880EB-60A4-4135-9F03-272D4614CA43}"/>
              </a:ext>
            </a:extLst>
          </p:cNvPr>
          <p:cNvCxnSpPr>
            <a:endCxn id="136" idx="1"/>
          </p:cNvCxnSpPr>
          <p:nvPr/>
        </p:nvCxnSpPr>
        <p:spPr>
          <a:xfrm flipV="1">
            <a:off x="2294334" y="4983525"/>
            <a:ext cx="1761544" cy="5964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oup 59">
            <a:extLst>
              <a:ext uri="{FF2B5EF4-FFF2-40B4-BE49-F238E27FC236}">
                <a16:creationId xmlns:a16="http://schemas.microsoft.com/office/drawing/2014/main" id="{F76D14DE-2E0E-42A0-A6E4-B93758AB7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20661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826742B-954A-4E0B-88E2-762180482993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92C61-58AD-43DB-9EC8-BEA24FC1AADB}"/>
              </a:ext>
            </a:extLst>
          </p:cNvPr>
          <p:cNvSpPr/>
          <p:nvPr/>
        </p:nvSpPr>
        <p:spPr>
          <a:xfrm>
            <a:off x="2201497" y="1900091"/>
            <a:ext cx="493545" cy="244521"/>
          </a:xfrm>
          <a:prstGeom prst="rect">
            <a:avLst/>
          </a:prstGeom>
          <a:solidFill>
            <a:srgbClr val="F1F1F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토너먼트 번호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08AAC2-E901-486F-B98C-B812DA8526D0}"/>
              </a:ext>
            </a:extLst>
          </p:cNvPr>
          <p:cNvSpPr/>
          <p:nvPr/>
        </p:nvSpPr>
        <p:spPr>
          <a:xfrm>
            <a:off x="2223341" y="1900091"/>
            <a:ext cx="493545" cy="244521"/>
          </a:xfrm>
          <a:prstGeom prst="rect">
            <a:avLst/>
          </a:prstGeom>
          <a:solidFill>
            <a:srgbClr val="F1F1F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토너먼트 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C5F44-B2D1-4212-A6AA-2003EBA28697}"/>
              </a:ext>
            </a:extLst>
          </p:cNvPr>
          <p:cNvSpPr/>
          <p:nvPr/>
        </p:nvSpPr>
        <p:spPr>
          <a:xfrm>
            <a:off x="2222138" y="2202597"/>
            <a:ext cx="493545" cy="154428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7DEF87-BC6B-4F53-A515-99139DD59F35}"/>
              </a:ext>
            </a:extLst>
          </p:cNvPr>
          <p:cNvSpPr/>
          <p:nvPr/>
        </p:nvSpPr>
        <p:spPr>
          <a:xfrm>
            <a:off x="2227838" y="3866765"/>
            <a:ext cx="493545" cy="154428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538189" y="349484"/>
            <a:ext cx="2571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+mn-ea"/>
                <a:ea typeface="+mn-ea"/>
              </a:rPr>
              <a:t>홈 </a:t>
            </a:r>
            <a:r>
              <a:rPr lang="en-US" altLang="ko-KR" sz="800" b="0" dirty="0">
                <a:latin typeface="+mn-ea"/>
                <a:ea typeface="+mn-ea"/>
              </a:rPr>
              <a:t>&gt; </a:t>
            </a:r>
            <a:r>
              <a:rPr lang="ko-KR" altLang="en-US" sz="800" b="0" dirty="0">
                <a:latin typeface="+mn-ea"/>
                <a:ea typeface="+mn-ea"/>
              </a:rPr>
              <a:t>등록관리</a:t>
            </a:r>
            <a:r>
              <a:rPr lang="en-US" altLang="ko-KR" sz="800" b="0" dirty="0">
                <a:latin typeface="+mn-ea"/>
                <a:ea typeface="+mn-ea"/>
              </a:rPr>
              <a:t> &gt; </a:t>
            </a:r>
            <a:r>
              <a:rPr lang="ko-KR" altLang="en-US" sz="800" kern="0">
                <a:latin typeface="+mn-ea"/>
              </a:rPr>
              <a:t>토너먼트영상관리 </a:t>
            </a:r>
            <a:r>
              <a:rPr lang="en-US" altLang="ko-KR" sz="800" kern="0" dirty="0">
                <a:latin typeface="+mn-ea"/>
              </a:rPr>
              <a:t>&gt; </a:t>
            </a:r>
            <a:r>
              <a:rPr lang="ko-KR" altLang="en-US" sz="800" kern="0" dirty="0">
                <a:latin typeface="+mn-ea"/>
              </a:rPr>
              <a:t>토너먼트수정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 bwMode="auto">
          <a:xfrm>
            <a:off x="4538189" y="151176"/>
            <a:ext cx="2135981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ko-KR" altLang="en-US" sz="800" kern="0" dirty="0">
                <a:latin typeface="+mn-ea"/>
              </a:rPr>
              <a:t>토너먼트수정</a:t>
            </a:r>
            <a:endParaRPr kumimoji="0" lang="ko-KR" altLang="en-US" sz="800" b="0" kern="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2B15A-6F81-4138-B7C7-EC42BDC95FF2}"/>
              </a:ext>
            </a:extLst>
          </p:cNvPr>
          <p:cNvSpPr txBox="1"/>
          <p:nvPr/>
        </p:nvSpPr>
        <p:spPr>
          <a:xfrm>
            <a:off x="1919536" y="66204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토너먼트수정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B1D32B4-A34E-4252-A1A8-72F3B9A3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93" y="6208925"/>
            <a:ext cx="1694829" cy="4534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1A010B-1349-4CA9-8B4D-CC3B4BB1757A}"/>
              </a:ext>
            </a:extLst>
          </p:cNvPr>
          <p:cNvGrpSpPr/>
          <p:nvPr/>
        </p:nvGrpSpPr>
        <p:grpSpPr>
          <a:xfrm>
            <a:off x="2221056" y="860674"/>
            <a:ext cx="6770246" cy="5224632"/>
            <a:chOff x="2221803" y="1058013"/>
            <a:chExt cx="6770246" cy="52246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C1C6381-51D3-4C2F-A298-98CDA4415E24}"/>
                </a:ext>
              </a:extLst>
            </p:cNvPr>
            <p:cNvSpPr/>
            <p:nvPr/>
          </p:nvSpPr>
          <p:spPr>
            <a:xfrm>
              <a:off x="3517947" y="5862206"/>
              <a:ext cx="5472608" cy="42043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62A18B-076D-4886-BDCA-705C3DB5C122}"/>
                </a:ext>
              </a:extLst>
            </p:cNvPr>
            <p:cNvGrpSpPr/>
            <p:nvPr/>
          </p:nvGrpSpPr>
          <p:grpSpPr>
            <a:xfrm>
              <a:off x="2221803" y="1058013"/>
              <a:ext cx="6770246" cy="5224632"/>
              <a:chOff x="2221803" y="1058013"/>
              <a:chExt cx="6770246" cy="522463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ACC29D1-0897-445D-898F-0AEBE691182A}"/>
                  </a:ext>
                </a:extLst>
              </p:cNvPr>
              <p:cNvSpPr/>
              <p:nvPr/>
            </p:nvSpPr>
            <p:spPr>
              <a:xfrm>
                <a:off x="2221803" y="5862206"/>
                <a:ext cx="1296144" cy="420439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조회수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61B8140-E804-4952-AE59-34100E1B7BDF}"/>
                  </a:ext>
                </a:extLst>
              </p:cNvPr>
              <p:cNvGrpSpPr/>
              <p:nvPr/>
            </p:nvGrpSpPr>
            <p:grpSpPr>
              <a:xfrm>
                <a:off x="2221803" y="1058013"/>
                <a:ext cx="6770246" cy="5174828"/>
                <a:chOff x="2221803" y="1058013"/>
                <a:chExt cx="6770246" cy="5174828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BB5B0486-CF7C-47DB-BE45-96EAD620D00D}"/>
                    </a:ext>
                  </a:extLst>
                </p:cNvPr>
                <p:cNvGrpSpPr/>
                <p:nvPr/>
              </p:nvGrpSpPr>
              <p:grpSpPr>
                <a:xfrm>
                  <a:off x="2221803" y="1058013"/>
                  <a:ext cx="6770246" cy="4807732"/>
                  <a:chOff x="2221803" y="1058013"/>
                  <a:chExt cx="6770246" cy="4807732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EB7DC13-2C9E-4E32-8398-D55C14E465D9}"/>
                      </a:ext>
                    </a:extLst>
                  </p:cNvPr>
                  <p:cNvGrpSpPr/>
                  <p:nvPr/>
                </p:nvGrpSpPr>
                <p:grpSpPr>
                  <a:xfrm>
                    <a:off x="2221803" y="1058013"/>
                    <a:ext cx="6768752" cy="3710669"/>
                    <a:chOff x="2318927" y="1054565"/>
                    <a:chExt cx="6768752" cy="3710669"/>
                  </a:xfrm>
                </p:grpSpPr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B8EF76F6-3CA4-43EB-8BC9-1E86C06C4B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18927" y="1054565"/>
                      <a:ext cx="6768752" cy="3710669"/>
                      <a:chOff x="2279576" y="1102466"/>
                      <a:chExt cx="6768752" cy="3710669"/>
                    </a:xfrm>
                  </p:grpSpPr>
                  <p:grpSp>
                    <p:nvGrpSpPr>
                      <p:cNvPr id="72" name="그룹 71">
                        <a:extLst>
                          <a:ext uri="{FF2B5EF4-FFF2-40B4-BE49-F238E27FC236}">
                            <a16:creationId xmlns:a16="http://schemas.microsoft.com/office/drawing/2014/main" id="{9EE4C3D3-B220-4604-8395-3FCF57309B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9576" y="1102466"/>
                        <a:ext cx="6768752" cy="3433040"/>
                        <a:chOff x="2207568" y="1196752"/>
                        <a:chExt cx="6768752" cy="3433040"/>
                      </a:xfrm>
                    </p:grpSpPr>
                    <p:sp>
                      <p:nvSpPr>
                        <p:cNvPr id="93" name="직사각형 92">
                          <a:extLst>
                            <a:ext uri="{FF2B5EF4-FFF2-40B4-BE49-F238E27FC236}">
                              <a16:creationId xmlns:a16="http://schemas.microsoft.com/office/drawing/2014/main" id="{7BCF0E7A-4156-4A02-94B9-33E09F315B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568" y="1196752"/>
                          <a:ext cx="1296144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등록일</a:t>
                          </a:r>
                        </a:p>
                      </p:txBody>
                    </p:sp>
                    <p:sp>
                      <p:nvSpPr>
                        <p:cNvPr id="95" name="직사각형 94">
                          <a:extLst>
                            <a:ext uri="{FF2B5EF4-FFF2-40B4-BE49-F238E27FC236}">
                              <a16:creationId xmlns:a16="http://schemas.microsoft.com/office/drawing/2014/main" id="{A7840A72-D6BE-453D-A6CE-3997DEBFE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568" y="1772816"/>
                          <a:ext cx="1296144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출력상태</a:t>
                          </a:r>
                        </a:p>
                      </p:txBody>
                    </p:sp>
                    <p:sp>
                      <p:nvSpPr>
                        <p:cNvPr id="97" name="직사각형 96">
                          <a:extLst>
                            <a:ext uri="{FF2B5EF4-FFF2-40B4-BE49-F238E27FC236}">
                              <a16:creationId xmlns:a16="http://schemas.microsoft.com/office/drawing/2014/main" id="{8697DE21-8723-4CEA-9E71-862337796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568" y="2348880"/>
                          <a:ext cx="1296144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r>
                            <a:rPr lang="ko-KR" altLang="en-US" sz="8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등록인아이디</a:t>
                          </a:r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01" name="직사각형 100">
                          <a:extLst>
                            <a:ext uri="{FF2B5EF4-FFF2-40B4-BE49-F238E27FC236}">
                              <a16:creationId xmlns:a16="http://schemas.microsoft.com/office/drawing/2014/main" id="{3A9F36AD-BD0B-4C38-97BC-20A7A0006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568" y="2924944"/>
                          <a:ext cx="1296144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토너먼트정보</a:t>
                          </a:r>
                        </a:p>
                      </p:txBody>
                    </p:sp>
                    <p:sp>
                      <p:nvSpPr>
                        <p:cNvPr id="105" name="직사각형 104">
                          <a:extLst>
                            <a:ext uri="{FF2B5EF4-FFF2-40B4-BE49-F238E27FC236}">
                              <a16:creationId xmlns:a16="http://schemas.microsoft.com/office/drawing/2014/main" id="{F1262CFE-A173-4B65-9E7E-48F073F0B9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568" y="4053728"/>
                          <a:ext cx="1296144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카테고리정보</a:t>
                          </a:r>
                        </a:p>
                      </p:txBody>
                    </p:sp>
                    <p:sp>
                      <p:nvSpPr>
                        <p:cNvPr id="107" name="직사각형 106">
                          <a:extLst>
                            <a:ext uri="{FF2B5EF4-FFF2-40B4-BE49-F238E27FC236}">
                              <a16:creationId xmlns:a16="http://schemas.microsoft.com/office/drawing/2014/main" id="{A462FE32-CC89-4368-A57F-7AF6E71B5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568" y="3489744"/>
                          <a:ext cx="1296144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토너먼트내용</a:t>
                          </a:r>
                        </a:p>
                      </p:txBody>
                    </p:sp>
                    <p:sp>
                      <p:nvSpPr>
                        <p:cNvPr id="109" name="직사각형 108">
                          <a:extLst>
                            <a:ext uri="{FF2B5EF4-FFF2-40B4-BE49-F238E27FC236}">
                              <a16:creationId xmlns:a16="http://schemas.microsoft.com/office/drawing/2014/main" id="{27163AD2-AD13-47CA-BDCD-5FA7E9EEB1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03712" y="1196752"/>
                          <a:ext cx="5472608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" name="직사각형 110">
                          <a:extLst>
                            <a:ext uri="{FF2B5EF4-FFF2-40B4-BE49-F238E27FC236}">
                              <a16:creationId xmlns:a16="http://schemas.microsoft.com/office/drawing/2014/main" id="{68A973F8-1B37-4D2C-856A-B015E75CE1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03712" y="1772816"/>
                          <a:ext cx="5472608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직사각형 112">
                          <a:extLst>
                            <a:ext uri="{FF2B5EF4-FFF2-40B4-BE49-F238E27FC236}">
                              <a16:creationId xmlns:a16="http://schemas.microsoft.com/office/drawing/2014/main" id="{9DFA6164-15D9-46B5-B5A5-9F729AE86D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03712" y="2348880"/>
                          <a:ext cx="5472608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직사각형 114">
                          <a:extLst>
                            <a:ext uri="{FF2B5EF4-FFF2-40B4-BE49-F238E27FC236}">
                              <a16:creationId xmlns:a16="http://schemas.microsoft.com/office/drawing/2014/main" id="{0E85CAE8-DDD1-4833-B059-A16FAC032F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03712" y="2924944"/>
                          <a:ext cx="5472608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직사각형 118">
                          <a:extLst>
                            <a:ext uri="{FF2B5EF4-FFF2-40B4-BE49-F238E27FC236}">
                              <a16:creationId xmlns:a16="http://schemas.microsoft.com/office/drawing/2014/main" id="{385017C2-C193-4017-98E3-2F0E38A79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03712" y="4053728"/>
                          <a:ext cx="5472608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21" name="직사각형 120">
                          <a:extLst>
                            <a:ext uri="{FF2B5EF4-FFF2-40B4-BE49-F238E27FC236}">
                              <a16:creationId xmlns:a16="http://schemas.microsoft.com/office/drawing/2014/main" id="{0ABF3931-7557-4B17-BE7E-51D16B49F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03712" y="3489744"/>
                          <a:ext cx="5472608" cy="5760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pPr algn="ctr"/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23" name="그림 122">
                          <a:extLst>
                            <a:ext uri="{FF2B5EF4-FFF2-40B4-BE49-F238E27FC236}">
                              <a16:creationId xmlns:a16="http://schemas.microsoft.com/office/drawing/2014/main" id="{D97F3BF5-B8BF-4284-ACC4-DCE3719F8D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03005" y="1344184"/>
                          <a:ext cx="2057400" cy="3048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5" name="그림 124">
                          <a:extLst>
                            <a:ext uri="{FF2B5EF4-FFF2-40B4-BE49-F238E27FC236}">
                              <a16:creationId xmlns:a16="http://schemas.microsoft.com/office/drawing/2014/main" id="{9615EEA8-DA7C-4C2D-8F82-791C0EEEAC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14671" y="1920248"/>
                          <a:ext cx="1962150" cy="31432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7" name="그림 126">
                          <a:extLst>
                            <a:ext uri="{FF2B5EF4-FFF2-40B4-BE49-F238E27FC236}">
                              <a16:creationId xmlns:a16="http://schemas.microsoft.com/office/drawing/2014/main" id="{C4EA6A7C-6BA1-4A57-957D-DC2DFB8C85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35499" y="4255984"/>
                          <a:ext cx="3400830" cy="24134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직사각형 129">
                          <a:extLst>
                            <a:ext uri="{FF2B5EF4-FFF2-40B4-BE49-F238E27FC236}">
                              <a16:creationId xmlns:a16="http://schemas.microsoft.com/office/drawing/2014/main" id="{3B9FEA69-1D6B-4669-9908-ADAA3B01B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14671" y="3586989"/>
                          <a:ext cx="5139242" cy="4066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36000" rIns="36000" rtlCol="0" anchor="ctr"/>
                        <a:lstStyle/>
                        <a:p>
                          <a:r>
                            <a:rPr lang="ko-KR" altLang="en-US" sz="8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오마이걸</a:t>
                          </a:r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빙의 </a:t>
                          </a:r>
                          <a:r>
                            <a:rPr lang="en-US" altLang="ko-KR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100% </a:t>
                          </a:r>
                          <a:r>
                            <a:rPr lang="ko-KR" altLang="en-US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했습니다</a:t>
                          </a:r>
                          <a:r>
                            <a:rPr lang="en-US" altLang="ko-KR" sz="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</a:t>
                          </a:r>
                          <a:endParaRPr lang="ko-KR" altLang="en-US" sz="8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3" name="직사각형 72">
                        <a:extLst>
                          <a:ext uri="{FF2B5EF4-FFF2-40B4-BE49-F238E27FC236}">
                            <a16:creationId xmlns:a16="http://schemas.microsoft.com/office/drawing/2014/main" id="{3CB012FF-DC9E-4B96-B725-056ECFF7D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9576" y="4532479"/>
                        <a:ext cx="1296144" cy="2806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r>
                          <a:rPr lang="ko-KR" altLang="en-US" sz="800" dirty="0" err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a:t>핫만료기간설정</a:t>
                        </a:r>
                        <a:endPara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5" name="직사각형 74">
                        <a:extLst>
                          <a:ext uri="{FF2B5EF4-FFF2-40B4-BE49-F238E27FC236}">
                            <a16:creationId xmlns:a16="http://schemas.microsoft.com/office/drawing/2014/main" id="{302B15FC-1368-42B0-B5FA-CAD367C002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5720" y="4532479"/>
                        <a:ext cx="5472608" cy="2806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rIns="36000" rtlCol="0" anchor="ctr"/>
                      <a:lstStyle/>
                      <a:p>
                        <a:pPr algn="ctr"/>
                        <a:endPara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133" name="그림 132">
                      <a:extLst>
                        <a:ext uri="{FF2B5EF4-FFF2-40B4-BE49-F238E27FC236}">
                          <a16:creationId xmlns:a16="http://schemas.microsoft.com/office/drawing/2014/main" id="{4BDE9BFE-F822-4104-8560-4493C66DFC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50889" y="2813013"/>
                      <a:ext cx="1503668" cy="4717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0" name="직사각형 139">
                      <a:extLst>
                        <a:ext uri="{FF2B5EF4-FFF2-40B4-BE49-F238E27FC236}">
                          <a16:creationId xmlns:a16="http://schemas.microsoft.com/office/drawing/2014/main" id="{94901DE8-E80C-4EBD-ADD8-B1FFD9DF8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3116" y="2364585"/>
                      <a:ext cx="1122846" cy="3198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banana01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" name="직사각형 1">
                      <a:extLst>
                        <a:ext uri="{FF2B5EF4-FFF2-40B4-BE49-F238E27FC236}">
                          <a16:creationId xmlns:a16="http://schemas.microsoft.com/office/drawing/2014/main" id="{C10A0DF9-8892-40A5-8D9C-EAEB8FCE3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3116" y="2946326"/>
                      <a:ext cx="3219728" cy="330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오마이걸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따라잡기</a:t>
                      </a:r>
                    </a:p>
                  </p:txBody>
                </p:sp>
              </p:grp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A91E4E8E-DB62-4523-AEEC-083F9C42D401}"/>
                      </a:ext>
                    </a:extLst>
                  </p:cNvPr>
                  <p:cNvSpPr/>
                  <p:nvPr/>
                </p:nvSpPr>
                <p:spPr>
                  <a:xfrm>
                    <a:off x="2221803" y="4771354"/>
                    <a:ext cx="1296144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인기만료기간설정</a:t>
                    </a: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E2F649B0-99A5-4F0B-9683-01510CD98E01}"/>
                      </a:ext>
                    </a:extLst>
                  </p:cNvPr>
                  <p:cNvSpPr/>
                  <p:nvPr/>
                </p:nvSpPr>
                <p:spPr>
                  <a:xfrm>
                    <a:off x="3517947" y="4771354"/>
                    <a:ext cx="5472608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64E6460B-35F0-4E25-A579-A588171AA431}"/>
                      </a:ext>
                    </a:extLst>
                  </p:cNvPr>
                  <p:cNvSpPr/>
                  <p:nvPr/>
                </p:nvSpPr>
                <p:spPr>
                  <a:xfrm>
                    <a:off x="2221803" y="5052010"/>
                    <a:ext cx="1296144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추천만료기간설정</a:t>
                    </a: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FD07B845-404C-43FE-9BFC-C6B3103D071C}"/>
                      </a:ext>
                    </a:extLst>
                  </p:cNvPr>
                  <p:cNvSpPr/>
                  <p:nvPr/>
                </p:nvSpPr>
                <p:spPr>
                  <a:xfrm>
                    <a:off x="3517947" y="5052010"/>
                    <a:ext cx="5472608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A5C0C9EA-9FC1-426F-A65D-E061B2DCD2A1}"/>
                      </a:ext>
                    </a:extLst>
                  </p:cNvPr>
                  <p:cNvSpPr/>
                  <p:nvPr/>
                </p:nvSpPr>
                <p:spPr>
                  <a:xfrm>
                    <a:off x="2223297" y="5332666"/>
                    <a:ext cx="1296144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프리미엄만료기간설정</a:t>
                    </a: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4080A922-CCF1-4C29-A1DE-9358ACA06044}"/>
                      </a:ext>
                    </a:extLst>
                  </p:cNvPr>
                  <p:cNvSpPr/>
                  <p:nvPr/>
                </p:nvSpPr>
                <p:spPr>
                  <a:xfrm>
                    <a:off x="3519441" y="5332666"/>
                    <a:ext cx="5472608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1E651286-2F06-450F-8569-634A1881C3D0}"/>
                      </a:ext>
                    </a:extLst>
                  </p:cNvPr>
                  <p:cNvSpPr/>
                  <p:nvPr/>
                </p:nvSpPr>
                <p:spPr>
                  <a:xfrm>
                    <a:off x="2221803" y="5585089"/>
                    <a:ext cx="1296144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ko-KR" altLang="en-US" sz="8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기본등록완료기간설정</a:t>
                    </a:r>
                    <a:endPara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60AD1815-58E1-49E3-A95A-89633DD61EC1}"/>
                      </a:ext>
                    </a:extLst>
                  </p:cNvPr>
                  <p:cNvSpPr/>
                  <p:nvPr/>
                </p:nvSpPr>
                <p:spPr>
                  <a:xfrm>
                    <a:off x="3517947" y="5585089"/>
                    <a:ext cx="5472608" cy="28065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2F24D52F-1DB9-4C74-93E1-FB66EB7D0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89" y="4514048"/>
                  <a:ext cx="1554483" cy="227485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4DC37750-9745-43AF-90DB-8A71E0531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89" y="4805804"/>
                  <a:ext cx="1554483" cy="227485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53D55486-30C7-4ECE-BE46-5F5448EC7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89" y="5076948"/>
                  <a:ext cx="1554483" cy="227485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4D3472CA-85CF-4659-8468-457336AA1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89" y="5345614"/>
                  <a:ext cx="1554483" cy="227485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B0ADFA8D-32E2-4832-BBCE-B9B45F7FD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89" y="5625312"/>
                  <a:ext cx="1554483" cy="227485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19C76FC3-C33C-4346-B323-6FBF913DB50E}"/>
                    </a:ext>
                  </a:extLst>
                </p:cNvPr>
                <p:cNvSpPr/>
                <p:nvPr/>
              </p:nvSpPr>
              <p:spPr>
                <a:xfrm>
                  <a:off x="3649734" y="5913008"/>
                  <a:ext cx="790082" cy="319833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12156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</p:grpSp>
      <p:graphicFrame>
        <p:nvGraphicFramePr>
          <p:cNvPr id="33" name="Group 214">
            <a:extLst>
              <a:ext uri="{FF2B5EF4-FFF2-40B4-BE49-F238E27FC236}">
                <a16:creationId xmlns:a16="http://schemas.microsoft.com/office/drawing/2014/main" id="{052E0DBF-83AC-4406-8278-96DC45BBB8DD}"/>
              </a:ext>
            </a:extLst>
          </p:cNvPr>
          <p:cNvGraphicFramePr>
            <a:graphicFrameLocks noGrp="1"/>
          </p:cNvGraphicFramePr>
          <p:nvPr/>
        </p:nvGraphicFramePr>
        <p:xfrm>
          <a:off x="9609509" y="877490"/>
          <a:ext cx="2325502" cy="467458"/>
        </p:xfrm>
        <a:graphic>
          <a:graphicData uri="http://schemas.openxmlformats.org/drawingml/2006/table">
            <a:tbl>
              <a:tblPr/>
              <a:tblGrid>
                <a:gridCol w="30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58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lt"/>
                          <a:ea typeface="맑은 고딕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1761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1761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kumimoji="1" lang="en-US" altLang="ko-KR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 (본문)"/>
                        <a:ea typeface="굴림" pitchFamily="50" charset="-127"/>
                        <a:cs typeface="+mn-cs"/>
                      </a:endParaRPr>
                    </a:p>
                  </a:txBody>
                  <a:tcPr marT="72000" marB="72000"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0C2248-0825-46B9-B330-E2141CC6174D}"/>
              </a:ext>
            </a:extLst>
          </p:cNvPr>
          <p:cNvSpPr/>
          <p:nvPr/>
        </p:nvSpPr>
        <p:spPr>
          <a:xfrm>
            <a:off x="5751654" y="5670072"/>
            <a:ext cx="1296144" cy="42043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평가점수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3A1918-DE62-49BE-A061-EA777669780F}"/>
              </a:ext>
            </a:extLst>
          </p:cNvPr>
          <p:cNvSpPr/>
          <p:nvPr/>
        </p:nvSpPr>
        <p:spPr>
          <a:xfrm>
            <a:off x="7228721" y="5715669"/>
            <a:ext cx="790082" cy="31983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6" name="Group 59">
            <a:extLst>
              <a:ext uri="{FF2B5EF4-FFF2-40B4-BE49-F238E27FC236}">
                <a16:creationId xmlns:a16="http://schemas.microsoft.com/office/drawing/2014/main" id="{8CCFAA79-89F6-42B8-9A8D-C87FBFF2D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00872"/>
              </p:ext>
            </p:extLst>
          </p:nvPr>
        </p:nvGraphicFramePr>
        <p:xfrm>
          <a:off x="211006" y="748857"/>
          <a:ext cx="1564859" cy="5923296"/>
        </p:xfrm>
        <a:graphic>
          <a:graphicData uri="http://schemas.openxmlformats.org/drawingml/2006/table">
            <a:tbl>
              <a:tblPr/>
              <a:tblGrid>
                <a:gridCol w="15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그룹명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환경설정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7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HOT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인기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프리미엄 강의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인기 </a:t>
                      </a: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100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 등록설정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기타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대기중 강의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댓글 설정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735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연습영상관리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피드백관리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토너먼트관리</a:t>
                      </a:r>
                    </a:p>
                  </a:txBody>
                  <a:tcPr marL="72000" marR="72000" marT="54000" marB="540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토너먼트 관리 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영상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토너먼트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오디션관리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5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정보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오디션 댓글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엔터테인먼트등록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180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</a:t>
                      </a: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804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내역관리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관련설정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메일발송폼</a:t>
                      </a: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문의하기 </a:t>
                      </a:r>
                      <a:r>
                        <a:rPr kumimoji="0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폼관리</a:t>
                      </a: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4000" marB="54000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9F0DBE-D97C-4554-A762-28E0EF5EDCAC}"/>
              </a:ext>
            </a:extLst>
          </p:cNvPr>
          <p:cNvSpPr/>
          <p:nvPr/>
        </p:nvSpPr>
        <p:spPr>
          <a:xfrm>
            <a:off x="212025" y="476672"/>
            <a:ext cx="1563840" cy="239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4C1CE2-01E9-49C3-B5EF-14430BB8E63C}"/>
              </a:ext>
            </a:extLst>
          </p:cNvPr>
          <p:cNvSpPr/>
          <p:nvPr/>
        </p:nvSpPr>
        <p:spPr>
          <a:xfrm>
            <a:off x="5673893" y="859922"/>
            <a:ext cx="1296144" cy="57606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토너먼트번호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AB8519-A1CA-406E-8E32-5FCBBBD178DF}"/>
              </a:ext>
            </a:extLst>
          </p:cNvPr>
          <p:cNvSpPr/>
          <p:nvPr/>
        </p:nvSpPr>
        <p:spPr>
          <a:xfrm>
            <a:off x="6963884" y="859814"/>
            <a:ext cx="2025924" cy="57606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FDBA97-B8C0-482A-88B8-15749995624B}"/>
              </a:ext>
            </a:extLst>
          </p:cNvPr>
          <p:cNvSpPr/>
          <p:nvPr/>
        </p:nvSpPr>
        <p:spPr>
          <a:xfrm>
            <a:off x="7028315" y="993073"/>
            <a:ext cx="1122846" cy="31983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1908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42B7F2CE-86BC-4046-8FD4-1BA32B8D5DAE}" vid="{B3600FF7-25B7-4F31-91B4-145E01FAD5CA}"/>
    </a:ext>
  </a:extLst>
</a:theme>
</file>

<file path=ppt/theme/theme2.xml><?xml version="1.0" encoding="utf-8"?>
<a:theme xmlns:a="http://schemas.openxmlformats.org/drawingml/2006/main" name="2.개정이력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5.하단">
  <a:themeElements>
    <a:clrScheme name="하단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하단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lIns="36000" rIns="36000" rtlCol="0" anchor="ctr"/>
      <a:lstStyle>
        <a:defPPr algn="ctr">
          <a:defRPr sz="80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mtClean="0">
            <a:latin typeface="+mn-ea"/>
            <a:ea typeface="+mn-ea"/>
          </a:defRPr>
        </a:defPPr>
      </a:lstStyle>
    </a:txDef>
  </a:objectDefaults>
  <a:extraClrSchemeLst>
    <a:extraClrScheme>
      <a:clrScheme name="하단 1">
        <a:dk1>
          <a:srgbClr val="000000"/>
        </a:dk1>
        <a:lt1>
          <a:srgbClr val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5053</TotalTime>
  <Words>5699</Words>
  <Application>Microsoft Office PowerPoint</Application>
  <PresentationFormat>와이드스크린</PresentationFormat>
  <Paragraphs>2361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Kozuka Gothic Pro M</vt:lpstr>
      <vt:lpstr>굴림</vt:lpstr>
      <vt:lpstr>돋움</vt:lpstr>
      <vt:lpstr>맑은 고딕</vt:lpstr>
      <vt:lpstr>맑은 고딕 (본문)</vt:lpstr>
      <vt:lpstr>Arial</vt:lpstr>
      <vt:lpstr>Wingdings</vt:lpstr>
      <vt:lpstr>테마2</vt:lpstr>
      <vt:lpstr>2.개정이력</vt:lpstr>
      <vt:lpstr>1_5.하단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김지현</cp:lastModifiedBy>
  <cp:revision>755</cp:revision>
  <dcterms:created xsi:type="dcterms:W3CDTF">2017-06-13T04:04:00Z</dcterms:created>
  <dcterms:modified xsi:type="dcterms:W3CDTF">2020-11-03T07:53:41Z</dcterms:modified>
</cp:coreProperties>
</file>