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8"/>
      <p:bold r:id="rId9"/>
    </p:embeddedFont>
    <p:embeddedFont>
      <p:font typeface="GyeonggiTitleOTF Bold" panose="02020603020101020101" pitchFamily="18" charset="-127"/>
      <p:bold r:id="rId10"/>
    </p:embeddedFont>
    <p:embeddedFont>
      <p:font typeface="GYEONGGITITLEOTF LIGHT" panose="02020403020101020101" pitchFamily="18" charset="-127"/>
      <p:regular r:id="rId11"/>
    </p:embeddedFont>
    <p:embeddedFont>
      <p:font typeface="GYEONGGITITLEOTF LIGHT" panose="02020403020101020101" pitchFamily="18" charset="-127"/>
      <p:regular r:id="rId11"/>
    </p:embeddedFont>
    <p:embeddedFont>
      <p:font typeface="GYEONGGITITLEOTF MEDIUM" panose="02020603020101020101" pitchFamily="18" charset="-127"/>
      <p:regular r:id="rId12"/>
    </p:embeddedFont>
    <p:embeddedFont>
      <p:font typeface="GYEONGGITITLEOTF MEDIUM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52E"/>
    <a:srgbClr val="272C2F"/>
    <a:srgbClr val="C5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6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F3FD-D7C1-2ECB-9B8F-6DBAE977395D}"/>
              </a:ext>
            </a:extLst>
          </p:cNvPr>
          <p:cNvSpPr/>
          <p:nvPr/>
        </p:nvSpPr>
        <p:spPr>
          <a:xfrm>
            <a:off x="2444407" y="1536286"/>
            <a:ext cx="730318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3150">
              <a:defRPr/>
            </a:pPr>
            <a:endParaRPr lang="ko-KR" altLang="en-US" sz="1400" dirty="0">
              <a:solidFill>
                <a:srgbClr val="272C2F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1DE2A5-1598-5BBE-0625-D08344AE86BD}"/>
              </a:ext>
            </a:extLst>
          </p:cNvPr>
          <p:cNvGrpSpPr/>
          <p:nvPr/>
        </p:nvGrpSpPr>
        <p:grpSpPr>
          <a:xfrm>
            <a:off x="2584821" y="1644825"/>
            <a:ext cx="228739" cy="229733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8C60AD-8168-3AE3-3A5A-E42ACDC1F1D1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D80A0A-BD78-5F26-80B7-42D2FFB5D95B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9617B2-E014-AD7C-3F2D-2BA7CAE08D43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4701E2-0D39-9288-CF66-025D0E584233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0A8100-9BCE-4C59-5F77-38F4EDEB39FD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DBE77D-213F-E0EB-DA0E-FC631F0C0FF7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자유형 10">
            <a:extLst>
              <a:ext uri="{FF2B5EF4-FFF2-40B4-BE49-F238E27FC236}">
                <a16:creationId xmlns:a16="http://schemas.microsoft.com/office/drawing/2014/main" id="{E4CFF538-8E5E-5456-7547-54BCA0B2936F}"/>
              </a:ext>
            </a:extLst>
          </p:cNvPr>
          <p:cNvSpPr/>
          <p:nvPr/>
        </p:nvSpPr>
        <p:spPr>
          <a:xfrm>
            <a:off x="9363255" y="1661150"/>
            <a:ext cx="199287" cy="19610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FB80DD9-B67E-631A-6D35-EC96A6291518}"/>
              </a:ext>
            </a:extLst>
          </p:cNvPr>
          <p:cNvGrpSpPr/>
          <p:nvPr/>
        </p:nvGrpSpPr>
        <p:grpSpPr>
          <a:xfrm>
            <a:off x="2660405" y="5482262"/>
            <a:ext cx="6768000" cy="0"/>
            <a:chOff x="444000" y="6469687"/>
            <a:chExt cx="6768000" cy="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ABC643-7A61-FF64-E96C-B0D7076CDE47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6768000" cy="0"/>
            </a:xfrm>
            <a:prstGeom prst="line">
              <a:avLst/>
            </a:prstGeom>
            <a:ln w="25400">
              <a:solidFill>
                <a:schemeClr val="bg1">
                  <a:alpha val="1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6F3320-9425-0CAF-D6BB-E73027C96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600000" cy="0"/>
            </a:xfrm>
            <a:prstGeom prst="line">
              <a:avLst/>
            </a:prstGeom>
            <a:ln w="254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F0A8748-7008-352A-C0C8-6A8AC67548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096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089B1-541F-4B89-831C-DBA1654F61B7}"/>
              </a:ext>
            </a:extLst>
          </p:cNvPr>
          <p:cNvSpPr/>
          <p:nvPr/>
        </p:nvSpPr>
        <p:spPr>
          <a:xfrm>
            <a:off x="2444407" y="1993485"/>
            <a:ext cx="7303186" cy="3115090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3600" kern="0" dirty="0" err="1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이화이언</a:t>
            </a:r>
            <a:r>
              <a:rPr lang="ko-KR" altLang="en-US" sz="3600" kern="0" dirty="0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r>
              <a:rPr lang="en-US" altLang="ko-KR" sz="3600" kern="0" dirty="0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1</a:t>
            </a:r>
            <a:r>
              <a:rPr lang="ko-KR" altLang="en-US" sz="3600" kern="0" dirty="0">
                <a:ln w="9525">
                  <a:noFill/>
                </a:ln>
                <a:solidFill>
                  <a:prstClr val="white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차 수습과제</a:t>
            </a:r>
            <a:endParaRPr lang="en-US" altLang="ko-KR" sz="3600" kern="0" dirty="0">
              <a:ln w="9525">
                <a:noFill/>
              </a:ln>
              <a:solidFill>
                <a:prstClr val="white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42</a:t>
            </a:r>
            <a:r>
              <a:rPr lang="ko-KR" altLang="en-US" sz="1000" kern="0" dirty="0">
                <a:solidFill>
                  <a:prstClr val="white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기 수습 운영진 웹개발팀 김지수</a:t>
            </a:r>
            <a:endParaRPr lang="ko-KR" altLang="en-US" sz="2400" dirty="0">
              <a:solidFill>
                <a:prstClr val="white"/>
              </a:solidFill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1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14459"/>
            <a:ext cx="8127907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목차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전체 운영진 업무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마케팅팀 업무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디자인팀 업무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웹개발팀 업무</a:t>
            </a:r>
            <a:endParaRPr lang="ko-KR" altLang="en-US" sz="20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0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1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전체 운영진 업무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정기적인 회의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(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월요일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)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 err="1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이화이언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게시판 모니터링 및 관리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온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오프라인 행사 및 이벤트 진행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행사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이벤트 홍보물 배부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부스 운영</a:t>
            </a:r>
            <a:endParaRPr lang="ko-KR" altLang="en-US" sz="20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85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1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마케팅팀 업무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행사 준비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(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기획안 작성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기업 </a:t>
            </a:r>
            <a:r>
              <a:rPr lang="ko-KR" altLang="en-US" sz="2000" kern="0" dirty="0" err="1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컨택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장소대여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행사 진행 및 마무리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SNS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관리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(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인스타그램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,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블로그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)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사이트 배너 관리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외부 대행 이벤트 진행</a:t>
            </a:r>
            <a:endParaRPr lang="ko-KR" altLang="en-US" sz="20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1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디자인팀 업무</a:t>
            </a:r>
            <a:endParaRPr lang="en-US" altLang="ko-KR" sz="3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온라인</a:t>
            </a:r>
            <a:r>
              <a:rPr lang="en-US" altLang="ko-KR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]</a:t>
            </a:r>
            <a:endParaRPr lang="en-US" altLang="ko-KR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메인 배너 구성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및 제작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이벤트 포스터 제작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SNS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계정에 필요한 컨텐츠 제작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(ex.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웹툰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오프라인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]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4.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홍보물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 err="1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굿즈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제작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5.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이벤트 공간 디자인</a:t>
            </a:r>
            <a:endParaRPr lang="ko-KR" altLang="en-US" sz="20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07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ko-KR" altLang="en-US" kern="0" dirty="0" err="1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이화이언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 </a:t>
              </a:r>
              <a:r>
                <a:rPr lang="en-US" altLang="ko-KR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1</a:t>
              </a:r>
              <a:r>
                <a:rPr lang="ko-KR" altLang="en-US" kern="0" dirty="0">
                  <a:ln w="9525">
                    <a:noFill/>
                  </a:ln>
                  <a:solidFill>
                    <a:srgbClr val="272C2F"/>
                  </a:solidFill>
                  <a:latin typeface="GyeonggiTitleOTF Medium" panose="02020603020101020101" pitchFamily="18" charset="-127"/>
                  <a:ea typeface="GyeonggiTitleOTF Medium" panose="02020603020101020101" pitchFamily="18" charset="-127"/>
                </a:rPr>
                <a:t>차 수습과제 </a:t>
              </a:r>
              <a:r>
                <a:rPr lang="en-US" altLang="ko-KR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42</a:t>
              </a:r>
              <a:r>
                <a:rPr lang="ko-KR" altLang="en-US" sz="600" kern="0" dirty="0">
                  <a:solidFill>
                    <a:srgbClr val="272C2F"/>
                  </a:solidFill>
                  <a:latin typeface="GyeonggiTitleOTF Light" panose="02020403020101020101" pitchFamily="18" charset="-127"/>
                  <a:ea typeface="GyeonggiTitleOTF Light" panose="02020403020101020101" pitchFamily="18" charset="-127"/>
                </a:rPr>
                <a:t>기 수습운영진 웹개발팀 김지수</a:t>
              </a:r>
              <a:endParaRPr lang="ko-KR" altLang="en-US" sz="1400" dirty="0">
                <a:solidFill>
                  <a:srgbClr val="272C2F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CD0B71-4E5A-298F-D529-F2124E9734B3}"/>
              </a:ext>
            </a:extLst>
          </p:cNvPr>
          <p:cNvSpPr txBox="1"/>
          <p:nvPr/>
        </p:nvSpPr>
        <p:spPr>
          <a:xfrm>
            <a:off x="928701" y="1436147"/>
            <a:ext cx="812790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b="1" kern="0" dirty="0">
                <a:ln w="9525">
                  <a:noFill/>
                </a:ln>
                <a:solidFill>
                  <a:schemeClr val="bg1"/>
                </a:solidFill>
                <a:latin typeface="GyeonggiTitleOTF Bold" panose="02020603020101020101" pitchFamily="18" charset="-127"/>
                <a:ea typeface="GyeonggiTitleOTF Bold" panose="02020603020101020101" pitchFamily="18" charset="-127"/>
              </a:rPr>
              <a:t>웹개발팀 업무</a:t>
            </a:r>
            <a:endParaRPr lang="en-US" altLang="ko-KR" sz="3000" b="1" kern="0" dirty="0">
              <a:ln w="9525">
                <a:noFill/>
              </a:ln>
              <a:solidFill>
                <a:schemeClr val="bg1"/>
              </a:solidFill>
              <a:latin typeface="GyeonggiTitleOTF Bold" panose="02020603020101020101" pitchFamily="18" charset="-127"/>
              <a:ea typeface="GyeonggiTitleOTF Bold" panose="02020603020101020101" pitchFamily="18" charset="-127"/>
            </a:endParaRPr>
          </a:p>
          <a:p>
            <a:endParaRPr lang="en-US" altLang="ko-KR" sz="2500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i="1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 err="1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리쿠르팅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사이트 개발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호스트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/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관리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행사 페이지 개발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기술 관련 업체 </a:t>
            </a:r>
            <a:r>
              <a:rPr lang="ko-KR" altLang="en-US" sz="2000" kern="0" dirty="0" err="1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컨택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4.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비밀단어 변경 및 관리</a:t>
            </a: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kern="0" dirty="0">
              <a:ln w="9525">
                <a:noFill/>
              </a:ln>
              <a:solidFill>
                <a:schemeClr val="bg1"/>
              </a:solidFill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5.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</a:t>
            </a:r>
            <a:r>
              <a:rPr lang="ko-KR" altLang="en-US" sz="2000" kern="0" dirty="0">
                <a:ln w="9525">
                  <a:noFill/>
                </a:ln>
                <a:solidFill>
                  <a:schemeClr val="bg1"/>
                </a:solidFill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웹 언어 스터디</a:t>
            </a:r>
            <a:endParaRPr lang="ko-KR" altLang="en-US" sz="20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789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185</Words>
  <Application>Microsoft Macintosh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GYEONGGITITLEOTF MEDIUM</vt:lpstr>
      <vt:lpstr>GYEONGGITITLEOTF MEDIUM</vt:lpstr>
      <vt:lpstr>GyeonggiTitleOTF Bold</vt:lpstr>
      <vt:lpstr>GYEONGGITITLEOTF LIGHT</vt:lpstr>
      <vt:lpstr>Arial</vt:lpstr>
      <vt:lpstr>Tmon몬소리 Black</vt:lpstr>
      <vt:lpstr>GYEONGGITITLEOTF LIGHT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김지수(컴퓨터공학전공)</cp:lastModifiedBy>
  <cp:revision>7</cp:revision>
  <dcterms:created xsi:type="dcterms:W3CDTF">2022-09-15T02:42:00Z</dcterms:created>
  <dcterms:modified xsi:type="dcterms:W3CDTF">2022-10-01T12:42:41Z</dcterms:modified>
</cp:coreProperties>
</file>