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GyeonggiTitleOTF Bold" panose="02020603020101020101" pitchFamily="18" charset="-127"/>
      <p:bold r:id="rId9"/>
    </p:embeddedFont>
    <p:embeddedFont>
      <p:font typeface="GYEONGGITITLEOTF LIGHT" panose="02020403020101020101" pitchFamily="18" charset="-127"/>
      <p:regular r:id="rId10"/>
    </p:embeddedFont>
    <p:embeddedFont>
      <p:font typeface="GYEONGGITITLEOTF MEDIUM" panose="020206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52E"/>
    <a:srgbClr val="272C2F"/>
    <a:srgbClr val="C5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6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6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F3FD-D7C1-2ECB-9B8F-6DBAE977395D}"/>
              </a:ext>
            </a:extLst>
          </p:cNvPr>
          <p:cNvSpPr/>
          <p:nvPr/>
        </p:nvSpPr>
        <p:spPr>
          <a:xfrm>
            <a:off x="2444407" y="1536286"/>
            <a:ext cx="730318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3150">
              <a:defRPr/>
            </a:pPr>
            <a:endParaRPr lang="ko-KR" altLang="en-US" sz="1400" dirty="0">
              <a:solidFill>
                <a:srgbClr val="272C2F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1DE2A5-1598-5BBE-0625-D08344AE86BD}"/>
              </a:ext>
            </a:extLst>
          </p:cNvPr>
          <p:cNvGrpSpPr/>
          <p:nvPr/>
        </p:nvGrpSpPr>
        <p:grpSpPr>
          <a:xfrm>
            <a:off x="2584821" y="1644825"/>
            <a:ext cx="228739" cy="229733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8C60AD-8168-3AE3-3A5A-E42ACDC1F1D1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D80A0A-BD78-5F26-80B7-42D2FFB5D95B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9617B2-E014-AD7C-3F2D-2BA7CAE08D43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4701E2-0D39-9288-CF66-025D0E584233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0A8100-9BCE-4C59-5F77-38F4EDEB39FD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DBE77D-213F-E0EB-DA0E-FC631F0C0FF7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자유형 10">
            <a:extLst>
              <a:ext uri="{FF2B5EF4-FFF2-40B4-BE49-F238E27FC236}">
                <a16:creationId xmlns:a16="http://schemas.microsoft.com/office/drawing/2014/main" id="{E4CFF538-8E5E-5456-7547-54BCA0B2936F}"/>
              </a:ext>
            </a:extLst>
          </p:cNvPr>
          <p:cNvSpPr/>
          <p:nvPr/>
        </p:nvSpPr>
        <p:spPr>
          <a:xfrm>
            <a:off x="9363255" y="1661150"/>
            <a:ext cx="199287" cy="19610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FB80DD9-B67E-631A-6D35-EC96A6291518}"/>
              </a:ext>
            </a:extLst>
          </p:cNvPr>
          <p:cNvGrpSpPr/>
          <p:nvPr/>
        </p:nvGrpSpPr>
        <p:grpSpPr>
          <a:xfrm>
            <a:off x="2660405" y="5482262"/>
            <a:ext cx="6768000" cy="0"/>
            <a:chOff x="444000" y="6469687"/>
            <a:chExt cx="6768000" cy="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ABC643-7A61-FF64-E96C-B0D7076CDE47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6768000" cy="0"/>
            </a:xfrm>
            <a:prstGeom prst="line">
              <a:avLst/>
            </a:prstGeom>
            <a:ln w="25400">
              <a:solidFill>
                <a:schemeClr val="bg1">
                  <a:alpha val="1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6F3320-9425-0CAF-D6BB-E73027C9680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600000" cy="0"/>
            </a:xfrm>
            <a:prstGeom prst="line">
              <a:avLst/>
            </a:prstGeom>
            <a:ln w="254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F0A8748-7008-352A-C0C8-6A8AC67548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096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089B1-541F-4B89-831C-DBA1654F61B7}"/>
              </a:ext>
            </a:extLst>
          </p:cNvPr>
          <p:cNvSpPr/>
          <p:nvPr/>
        </p:nvSpPr>
        <p:spPr>
          <a:xfrm>
            <a:off x="2444407" y="1993485"/>
            <a:ext cx="7303186" cy="3115090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kern="0" dirty="0" err="1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이화이언</a:t>
            </a:r>
            <a:r>
              <a:rPr lang="ko-KR" altLang="en-US" sz="3600" kern="0" dirty="0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</a:t>
            </a:r>
            <a:r>
              <a:rPr lang="en-US" altLang="ko-KR" sz="3600" kern="0" dirty="0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2</a:t>
            </a:r>
            <a:r>
              <a:rPr lang="ko-KR" altLang="en-US" sz="3600" kern="0" dirty="0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차 수습과제</a:t>
            </a:r>
            <a:endParaRPr lang="en-US" altLang="ko-KR" sz="3600" kern="0" dirty="0">
              <a:ln w="9525">
                <a:noFill/>
              </a:ln>
              <a:solidFill>
                <a:prstClr val="white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42</a:t>
            </a:r>
            <a:r>
              <a:rPr lang="ko-KR" altLang="en-US" sz="1000" kern="0" dirty="0">
                <a:solidFill>
                  <a:prstClr val="white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기 수습 운영진 웹개발팀 김지수</a:t>
            </a:r>
            <a:endParaRPr lang="ko-KR" altLang="en-US" sz="2400" dirty="0">
              <a:solidFill>
                <a:prstClr val="white"/>
              </a:solidFill>
              <a:latin typeface="GyeonggiTitleOTF Light" panose="02020403020101020101" pitchFamily="18" charset="-127"/>
              <a:ea typeface="GyeonggiTitleOTF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2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14459"/>
            <a:ext cx="8127907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kern="0" dirty="0">
                <a:ln w="9525">
                  <a:noFill/>
                </a:ln>
                <a:solidFill>
                  <a:schemeClr val="bg1"/>
                </a:solidFill>
                <a:latin typeface="GyeonggiTitleOTF Bold" panose="02020603020101020101" pitchFamily="18" charset="-127"/>
                <a:ea typeface="GyeonggiTitleOTF Bold" panose="02020603020101020101" pitchFamily="18" charset="-127"/>
              </a:rPr>
              <a:t>목차</a:t>
            </a:r>
            <a:endParaRPr lang="en-US" altLang="ko-KR" sz="3000" b="1" kern="0" dirty="0">
              <a:ln w="9525">
                <a:noFill/>
              </a:ln>
              <a:solidFill>
                <a:schemeClr val="bg1"/>
              </a:solidFill>
              <a:latin typeface="GyeonggiTitleOTF Bold" panose="02020603020101020101" pitchFamily="18" charset="-127"/>
              <a:ea typeface="GyeonggiTitleOTF Bold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비밀의 화원의 흐름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비밀의 화원의 장점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비밀의 화원의 단점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2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 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36147"/>
            <a:ext cx="8127907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kern="0" dirty="0">
                <a:ln w="9525">
                  <a:noFill/>
                </a:ln>
                <a:solidFill>
                  <a:schemeClr val="bg1"/>
                </a:solidFill>
                <a:latin typeface="GyeonggiTitleOTF Bold" panose="02020603020101020101" pitchFamily="18" charset="-127"/>
                <a:ea typeface="GyeonggiTitleOTF Bold" panose="02020603020101020101" pitchFamily="18" charset="-127"/>
              </a:rPr>
              <a:t>비밀의 화원의 흐름</a:t>
            </a:r>
            <a:endParaRPr lang="en-US" altLang="ko-KR" sz="3000" b="1" kern="0" dirty="0">
              <a:ln w="9525">
                <a:noFill/>
              </a:ln>
              <a:solidFill>
                <a:schemeClr val="bg1"/>
              </a:solidFill>
              <a:latin typeface="GyeonggiTitleOTF Bold" panose="02020603020101020101" pitchFamily="18" charset="-127"/>
              <a:ea typeface="GyeonggiTitleOTF Bold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DD5F583-0369-88C8-B3CA-6D67ED6D7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77592"/>
              </p:ext>
            </p:extLst>
          </p:nvPr>
        </p:nvGraphicFramePr>
        <p:xfrm>
          <a:off x="928701" y="2316479"/>
          <a:ext cx="9718278" cy="3566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239426">
                  <a:extLst>
                    <a:ext uri="{9D8B030D-6E8A-4147-A177-3AD203B41FA5}">
                      <a16:colId xmlns:a16="http://schemas.microsoft.com/office/drawing/2014/main" val="2027794444"/>
                    </a:ext>
                  </a:extLst>
                </a:gridCol>
                <a:gridCol w="3239426">
                  <a:extLst>
                    <a:ext uri="{9D8B030D-6E8A-4147-A177-3AD203B41FA5}">
                      <a16:colId xmlns:a16="http://schemas.microsoft.com/office/drawing/2014/main" val="2116663438"/>
                    </a:ext>
                  </a:extLst>
                </a:gridCol>
                <a:gridCol w="3239426">
                  <a:extLst>
                    <a:ext uri="{9D8B030D-6E8A-4147-A177-3AD203B41FA5}">
                      <a16:colId xmlns:a16="http://schemas.microsoft.com/office/drawing/2014/main" val="434374430"/>
                    </a:ext>
                  </a:extLst>
                </a:gridCol>
              </a:tblGrid>
              <a:tr h="11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2022.01</a:t>
                      </a: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여고 위문편지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쿠팡</a:t>
                      </a:r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 불매운동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바다거북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2022.02</a:t>
                      </a: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베이징 동계 올림픽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피켜스케이트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대통령 후보들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2022.03</a:t>
                      </a: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이대 에타 유출 사건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우크라이나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2</a:t>
                      </a:r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번남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77902"/>
                  </a:ext>
                </a:extLst>
              </a:tr>
              <a:tr h="11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2022.04</a:t>
                      </a: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디올</a:t>
                      </a:r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 패션쇼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김가람</a:t>
                      </a:r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 </a:t>
                      </a:r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학폭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포켓몬 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2022.05</a:t>
                      </a: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디올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대학교 축제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김새론</a:t>
                      </a:r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 음주운전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2022.06</a:t>
                      </a: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패션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연세대 </a:t>
                      </a:r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몰카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싸이 </a:t>
                      </a:r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흠뻑쇼</a:t>
                      </a:r>
                      <a:endParaRPr lang="ko-KR" altLang="en-US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7861"/>
                  </a:ext>
                </a:extLst>
              </a:tr>
              <a:tr h="11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2022.07</a:t>
                      </a: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드라마 </a:t>
                      </a:r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우영우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인하대 사건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예능 지구 오락실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2022.08</a:t>
                      </a: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폭우 침수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아이돌 </a:t>
                      </a:r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뉴진스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강학두</a:t>
                      </a:r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 코 성형 피해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GyeonggiTitleOTF Bold" panose="02020603020101020101" pitchFamily="18" charset="-127"/>
                          <a:ea typeface="GyeonggiTitleOTF Bold" panose="02020603020101020101" pitchFamily="18" charset="-127"/>
                        </a:rPr>
                        <a:t>2022.09</a:t>
                      </a:r>
                    </a:p>
                    <a:p>
                      <a:pPr algn="ctr" latinLnBrk="1"/>
                      <a:r>
                        <a:rPr lang="ko-KR" altLang="en-US" b="0" i="0" dirty="0" err="1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대동제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대면수업 개강</a:t>
                      </a:r>
                      <a:endParaRPr lang="en-US" altLang="ko-KR" b="0" i="0" dirty="0">
                        <a:latin typeface="GyeonggiTitleOTF Medium" panose="02020603020101020101" pitchFamily="18" charset="-127"/>
                        <a:ea typeface="GyeonggiTitleOTF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GyeonggiTitleOTF Medium" panose="02020603020101020101" pitchFamily="18" charset="-127"/>
                          <a:ea typeface="GyeonggiTitleOTF Medium" panose="02020603020101020101" pitchFamily="18" charset="-127"/>
                        </a:rPr>
                        <a:t>동아리 논란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5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2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 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36147"/>
            <a:ext cx="8127907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kern="0" dirty="0">
                <a:ln w="9525">
                  <a:noFill/>
                </a:ln>
                <a:solidFill>
                  <a:schemeClr val="bg1"/>
                </a:solidFill>
                <a:latin typeface="GyeonggiTitleOTF Bold" panose="02020603020101020101" pitchFamily="18" charset="-127"/>
                <a:ea typeface="GyeonggiTitleOTF Bold" panose="02020603020101020101" pitchFamily="18" charset="-127"/>
              </a:rPr>
              <a:t>비밀의 화원의 장점</a:t>
            </a:r>
            <a:endParaRPr lang="en-US" altLang="ko-KR" sz="3000" b="1" kern="0" dirty="0">
              <a:ln w="9525">
                <a:noFill/>
              </a:ln>
              <a:solidFill>
                <a:schemeClr val="bg1"/>
              </a:solidFill>
              <a:latin typeface="GyeonggiTitleOTF Bold" panose="02020603020101020101" pitchFamily="18" charset="-127"/>
              <a:ea typeface="GyeonggiTitleOTF Bold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철저한 보안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	-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주기적으로 바뀌는 비밀단어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	-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복사 금지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워터마크를 통한 유출 방지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검색 기능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,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단어 필터링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다양한 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DB</a:t>
            </a: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687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2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 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36147"/>
            <a:ext cx="8127907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kern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비밀의 화원의 </a:t>
            </a:r>
            <a:r>
              <a:rPr lang="ko-KR" altLang="en-US" sz="3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단점</a:t>
            </a:r>
            <a:endParaRPr lang="en-US" altLang="ko-KR" sz="3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접근성 하락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	-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주기적으로 바뀌는 비밀단어를 입력 후 접근 가능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게시물 비밀번호 존재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lvl="2"/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: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물어본 사람이 없는 새내기 분들은 알 방법이 없다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.</a:t>
            </a:r>
          </a:p>
          <a:p>
            <a:pPr marL="457200" indent="-457200">
              <a:buAutoNum type="arabicPeriod" startAt="2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비원의 이해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lvl="1"/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	: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비원의 사용 규칙으로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,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잘 모르는 사람들에게는 어렵고 어색할 수 있다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0724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193</Words>
  <Application>Microsoft Macintosh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Tmon몬소리 Black</vt:lpstr>
      <vt:lpstr>Arial</vt:lpstr>
      <vt:lpstr>맑은 고딕</vt:lpstr>
      <vt:lpstr>GYEONGGITITLEOTF MEDIUM</vt:lpstr>
      <vt:lpstr>GyeonggiTitleOTF Bold</vt:lpstr>
      <vt:lpstr>GYEONGGITITLEOTF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김지수(컴퓨터공학전공)</cp:lastModifiedBy>
  <cp:revision>9</cp:revision>
  <dcterms:created xsi:type="dcterms:W3CDTF">2022-09-15T02:42:00Z</dcterms:created>
  <dcterms:modified xsi:type="dcterms:W3CDTF">2022-10-08T14:57:14Z</dcterms:modified>
</cp:coreProperties>
</file>