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6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9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20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47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2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9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8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264F-4839-445A-A646-BA2446A712C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9537-DA31-4E56-81BD-6811BA90E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2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36600" y="482600"/>
            <a:ext cx="7442200" cy="2997200"/>
            <a:chOff x="736600" y="520700"/>
            <a:chExt cx="7442200" cy="2997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636587"/>
              <a:ext cx="4380448" cy="2551113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4800600" y="20193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99000" y="2844800"/>
              <a:ext cx="1778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47248" y="1453202"/>
              <a:ext cx="22860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Sample “real” images from dataset and train the discriminator (with label “1”)</a:t>
              </a:r>
              <a:endParaRPr lang="en-IN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47248" y="2336968"/>
              <a:ext cx="24638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Generate images from generator, using the input as vector from “multi-variate random distribution”, and train the discriminator (with label “0”)</a:t>
              </a:r>
              <a:endParaRPr lang="en-IN" sz="1200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5029200" y="1308100"/>
              <a:ext cx="317500" cy="883766"/>
            </a:xfrm>
            <a:prstGeom prst="rightBrace">
              <a:avLst>
                <a:gd name="adj1" fmla="val 8333"/>
                <a:gd name="adj2" fmla="val 614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5040848" y="2323763"/>
              <a:ext cx="305852" cy="863937"/>
            </a:xfrm>
            <a:prstGeom prst="rightBrace">
              <a:avLst>
                <a:gd name="adj1" fmla="val 8333"/>
                <a:gd name="adj2" fmla="val 7058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600" y="520700"/>
              <a:ext cx="7442200" cy="299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817788"/>
            <a:ext cx="3327400" cy="13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4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26851" y="657168"/>
            <a:ext cx="5405649" cy="1172149"/>
            <a:chOff x="626851" y="657168"/>
            <a:chExt cx="5405649" cy="1172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851" y="657168"/>
              <a:ext cx="4300750" cy="115944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013200" y="1574800"/>
              <a:ext cx="228600" cy="254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02777" y="849462"/>
              <a:ext cx="19281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/>
                <a:t>Label = 1 given for the generator’s model training</a:t>
              </a:r>
              <a:endParaRPr lang="en-IN" sz="1200" dirty="0"/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>
              <a:off x="3390900" y="1080294"/>
              <a:ext cx="61187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26851" y="657168"/>
              <a:ext cx="5405649" cy="11721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47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Anugraha Sinha</dc:creator>
  <cp:lastModifiedBy>Anugraha Sinha</cp:lastModifiedBy>
  <cp:revision>4</cp:revision>
  <dcterms:created xsi:type="dcterms:W3CDTF">2020-03-28T03:14:47Z</dcterms:created>
  <dcterms:modified xsi:type="dcterms:W3CDTF">2020-03-28T04:05:13Z</dcterms:modified>
</cp:coreProperties>
</file>