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t Chatterjee" initials="JC" lastIdx="1" clrIdx="0">
    <p:extLst>
      <p:ext uri="{19B8F6BF-5375-455C-9EA6-DF929625EA0E}">
        <p15:presenceInfo xmlns:p15="http://schemas.microsoft.com/office/powerpoint/2012/main" userId="8427cb0e39b4b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3800D"/>
    <a:srgbClr val="DF6613"/>
    <a:srgbClr val="FFCD2F"/>
    <a:srgbClr val="FFFA00"/>
    <a:srgbClr val="F8F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FF3C-C577-7C83-4568-FED5410B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810A-3278-C713-35EA-B895D713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1E04-B7C5-1A95-0393-A52404FD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A97C-70F2-68E3-408C-ECA20494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4EAB-8706-732A-31B6-50007FE9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EFC8-8C62-FC67-93D3-0713F2D7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B366A-48C5-6D9F-DAA2-F7B69A588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2C73-DE11-C7B2-DAC9-DFA323D2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435C9-E388-DD82-B13F-DC642525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6FCB-6426-FBA3-C6E9-6398983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368FA-4030-88ED-7E49-CBE641075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CE5FC-8D64-A0A1-6BF2-E64A918C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FD9-A0CB-57C1-E05F-AB5DCFF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E081-3D06-D21F-6D31-8E8F1700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F054-8149-22F8-3070-04B3DF68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5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9499-B1CF-9841-7B24-050A31CD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391A-B78B-3487-AAA0-4C9EFB27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F2FE-01B1-C27C-08BB-22DD6146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34F7-69D8-DCC6-8F35-521FE553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29EE-81A8-2C83-916B-76B53EF0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679F-17E8-5568-0351-300B369C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D7E9-AEF0-48DA-9C25-98836E96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BCCF-570B-30C3-74C8-EA0BFE66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5416-4F40-BFA1-CE3B-7C12D9D6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8D09-1129-3943-FDD8-7F8C6B36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6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0ECC-F235-48FD-4534-6E7A02D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62E-FD59-0B45-93C5-E07B48D7C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4FCDF-1856-546F-0A8D-AD47A6B7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4326-7CC3-5CE2-347F-68AF7FF4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48B9-BB52-96C0-B657-5973A85F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5495-3C4D-81DF-3129-C5A0D1E5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7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D4FB-93FB-991C-EE09-1B1D7E40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4629-D2B0-B4F8-418D-521D3CF5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2ED70-4F26-1CED-696D-2DBE3BB0D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324DE-51C2-54B1-0F7A-D6642A40A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9E37E-2FB0-91AF-7907-AE70DDE61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47D17-CE36-783B-24F8-6F5FC72F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C8A59-5BE0-67C4-18C4-1E8EC8F2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6ADA8-EF86-905B-4CAB-FEB90D0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3520-3C40-08E0-F12A-B9E84309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DE43A-159D-7167-4562-C4DAC8B0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DD16-B7D3-52B1-5A88-C438D574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1296C-25CA-8638-93D8-81F72C10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EB7C-52EB-A355-3EE0-19310A5C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72438-D13F-5089-E677-316586B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1E23-3BD4-36AD-4A10-54914137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BAD6-2796-9F03-50E8-C4C0C1AF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3A33-9458-32F0-4B9F-8D1358B1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3250-9A79-87B0-E29E-D934BC6F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7DCB-8390-319B-E2AE-1936EDAC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69735-3317-E259-05F6-6495C627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4E07C-098C-1FA3-6A4E-54F6787D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2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164-3EC0-3A6F-EAC7-14512A7A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89638-7353-D157-D79F-FE6DCD9F0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28C89-C6F2-CD41-E1DB-2D28EC7B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18690-7084-A4DB-BBAC-775C0DBC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ACDE-1491-3774-55DA-0A8A32ED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3C469-F386-47F2-B069-A063C5F3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3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C4313-C614-6305-3008-1C178A07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BED2-97B1-B6FB-F6E2-7566F79E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B06B-CC8E-FE1C-8E77-355C46AB2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152B-DF8A-4E03-9254-E9EF707418C8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B67E-AC34-8F4C-621D-89691EBCC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AF11-7152-14E5-AD5E-D419C8290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C914-E775-4F6A-BB11-8FE559DAC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2EB83B-C8A0-2CDA-E119-89952A429161}"/>
              </a:ext>
            </a:extLst>
          </p:cNvPr>
          <p:cNvGrpSpPr/>
          <p:nvPr/>
        </p:nvGrpSpPr>
        <p:grpSpPr>
          <a:xfrm>
            <a:off x="77381" y="81280"/>
            <a:ext cx="12114619" cy="6736080"/>
            <a:chOff x="77381" y="81280"/>
            <a:chExt cx="12114619" cy="673608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42067BB-B824-DCCC-7D01-ADB279C1052C}"/>
                </a:ext>
              </a:extLst>
            </p:cNvPr>
            <p:cNvGrpSpPr/>
            <p:nvPr/>
          </p:nvGrpSpPr>
          <p:grpSpPr>
            <a:xfrm>
              <a:off x="77381" y="81280"/>
              <a:ext cx="12114619" cy="6736080"/>
              <a:chOff x="666219" y="521290"/>
              <a:chExt cx="10185311" cy="604155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2130DE5-F508-7984-185A-75219698EB75}"/>
                  </a:ext>
                </a:extLst>
              </p:cNvPr>
              <p:cNvGrpSpPr/>
              <p:nvPr/>
            </p:nvGrpSpPr>
            <p:grpSpPr>
              <a:xfrm>
                <a:off x="666219" y="521290"/>
                <a:ext cx="3396757" cy="5918092"/>
                <a:chOff x="8259218" y="521290"/>
                <a:chExt cx="3396757" cy="5918092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A7A1045-608C-C87F-C75C-B14F87BE71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1" r="13327" b="6172"/>
                <a:stretch/>
              </p:blipFill>
              <p:spPr>
                <a:xfrm rot="16200000">
                  <a:off x="9326908" y="-546400"/>
                  <a:ext cx="1261375" cy="3396755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2644397-1C38-BB4B-6302-C929059F7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1" r="13327" b="6172"/>
                <a:stretch/>
              </p:blipFill>
              <p:spPr>
                <a:xfrm rot="16200000">
                  <a:off x="9326910" y="1005839"/>
                  <a:ext cx="1261375" cy="339675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D09AB566-AE0A-B394-EA05-70B8358553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1" r="13327" b="6172"/>
                <a:stretch/>
              </p:blipFill>
              <p:spPr>
                <a:xfrm rot="16200000">
                  <a:off x="9326909" y="2558078"/>
                  <a:ext cx="1261375" cy="3396755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1E43971E-1D1C-FE5D-4372-2809BAEE9F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1" r="13327" b="6172"/>
                <a:stretch/>
              </p:blipFill>
              <p:spPr>
                <a:xfrm rot="16200000">
                  <a:off x="9326908" y="4110317"/>
                  <a:ext cx="1261375" cy="3396755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D2C3A85-00D7-BA93-5B05-7D7A0BDC10C2}"/>
                  </a:ext>
                </a:extLst>
              </p:cNvPr>
              <p:cNvGrpSpPr/>
              <p:nvPr/>
            </p:nvGrpSpPr>
            <p:grpSpPr>
              <a:xfrm>
                <a:off x="5564417" y="1967161"/>
                <a:ext cx="5287113" cy="4595685"/>
                <a:chOff x="3353653" y="1967161"/>
                <a:chExt cx="5287113" cy="4595685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841F4F5C-B6A4-99D0-58F9-929753BDC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3653" y="1967161"/>
                  <a:ext cx="5287113" cy="4595685"/>
                </a:xfrm>
                <a:prstGeom prst="rect">
                  <a:avLst/>
                </a:prstGeom>
              </p:spPr>
            </p:pic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EDD3BA92-7361-1593-3FDE-7C7FCDC30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611" y="3686682"/>
                  <a:ext cx="1762162" cy="857918"/>
                </a:xfrm>
                <a:prstGeom prst="bentConnector3">
                  <a:avLst>
                    <a:gd name="adj1" fmla="val 99071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3162EAFE-D09E-0EE2-5FC0-27B11BAD6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4983" y="3903814"/>
                  <a:ext cx="1898938" cy="640786"/>
                </a:xfrm>
                <a:prstGeom prst="bentConnector3">
                  <a:avLst>
                    <a:gd name="adj1" fmla="val 100247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or: Elbow 20">
                  <a:extLst>
                    <a:ext uri="{FF2B5EF4-FFF2-40B4-BE49-F238E27FC236}">
                      <a16:creationId xmlns:a16="http://schemas.microsoft.com/office/drawing/2014/main" id="{50D4F8A2-C217-5D28-4C87-0AAA1959A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5182" y="2784574"/>
                  <a:ext cx="2017644" cy="1760027"/>
                </a:xfrm>
                <a:prstGeom prst="bentConnector3">
                  <a:avLst>
                    <a:gd name="adj1" fmla="val 99261"/>
                  </a:avLst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76301D96-84F5-A29B-C6CB-BC95CD6B9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5182" y="3027628"/>
                  <a:ext cx="2142786" cy="1516972"/>
                </a:xfrm>
                <a:prstGeom prst="bentConnector3">
                  <a:avLst>
                    <a:gd name="adj1" fmla="val 100559"/>
                  </a:avLst>
                </a:prstGeom>
                <a:ln w="38100">
                  <a:solidFill>
                    <a:srgbClr val="F380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5C62B92B-93B0-748B-7873-B3C81DC4AB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90008" y="2168127"/>
                <a:ext cx="3445006" cy="1307940"/>
              </a:xfrm>
              <a:prstGeom prst="bentConnector3">
                <a:avLst>
                  <a:gd name="adj1" fmla="val -3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2459E9F0-80E7-70DA-B6C5-FD33821506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8541" y="4544600"/>
                <a:ext cx="1307940" cy="1207116"/>
              </a:xfrm>
              <a:prstGeom prst="bentConnector3">
                <a:avLst>
                  <a:gd name="adj1" fmla="val 9987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8D419BD-0B35-358E-7B93-D15EE49C63A7}"/>
                  </a:ext>
                </a:extLst>
              </p:cNvPr>
              <p:cNvCxnSpPr/>
              <p:nvPr/>
            </p:nvCxnSpPr>
            <p:spPr>
              <a:xfrm flipH="1">
                <a:off x="5266481" y="4544600"/>
                <a:ext cx="4820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9173DBE-90BF-DD44-91DD-A8EB0FE8B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8221" y="2644680"/>
                <a:ext cx="13282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AD8F1E-B83C-145E-AF55-75AB0018C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8221" y="4218895"/>
                <a:ext cx="13282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B3BF5585-1084-0D8E-A39B-31D260DD82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739477" y="2135666"/>
                <a:ext cx="3918862" cy="1480734"/>
              </a:xfrm>
              <a:prstGeom prst="bentConnector3">
                <a:avLst>
                  <a:gd name="adj1" fmla="val -296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04E3C41-2D1C-9BCF-52FE-12A824124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8540" y="4812023"/>
                <a:ext cx="1480735" cy="743082"/>
              </a:xfrm>
              <a:prstGeom prst="bentConnector3">
                <a:avLst>
                  <a:gd name="adj1" fmla="val 100089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43D32A-3C2F-1852-AEFB-C7CE0D638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8221" y="2451640"/>
                <a:ext cx="15010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3A58A28-4C3D-539C-CF24-3AC2C142B5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8540" y="4026440"/>
                <a:ext cx="15010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B8734F3-A98A-2C05-CBE7-1571A1C69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539" y="1300345"/>
                <a:ext cx="3895156" cy="1270135"/>
              </a:xfrm>
              <a:prstGeom prst="bentConnector3">
                <a:avLst>
                  <a:gd name="adj1" fmla="val 107436"/>
                </a:avLst>
              </a:prstGeom>
              <a:ln w="381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DE188666-2AF5-8EF8-3B47-FB4F69448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815" y="1481559"/>
                <a:ext cx="2786880" cy="1757286"/>
              </a:xfrm>
              <a:prstGeom prst="bentConnector3">
                <a:avLst>
                  <a:gd name="adj1" fmla="val 116868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DE288278-6B35-A6DA-C943-8236CAC82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218" y="1728937"/>
                <a:ext cx="3028913" cy="1744008"/>
              </a:xfrm>
              <a:prstGeom prst="bentConnector3">
                <a:avLst>
                  <a:gd name="adj1" fmla="val 122607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D0EF12C9-4F27-945F-F3C1-EF1B47A72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165" y="1885568"/>
                <a:ext cx="3346966" cy="2249164"/>
              </a:xfrm>
              <a:prstGeom prst="bentConnector3">
                <a:avLst>
                  <a:gd name="adj1" fmla="val 127119"/>
                </a:avLst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EB72D017-ABDD-951C-053F-487E04D65D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209466" y="3634639"/>
                <a:ext cx="4079886" cy="581745"/>
              </a:xfrm>
              <a:prstGeom prst="bentConnector3">
                <a:avLst>
                  <a:gd name="adj1" fmla="val -54"/>
                </a:avLst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EA74212C-EFB9-A840-A26B-4FFA06D008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068662" y="2609639"/>
                <a:ext cx="2670376" cy="908973"/>
              </a:xfrm>
              <a:prstGeom prst="bentConnector3">
                <a:avLst>
                  <a:gd name="adj1" fmla="val 6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ABB49F71-1CDC-4ADE-E1CC-08E8FA6029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832209" y="1604810"/>
                <a:ext cx="1369567" cy="1135257"/>
              </a:xfrm>
              <a:prstGeom prst="bentConnector3">
                <a:avLst>
                  <a:gd name="adj1" fmla="val 103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0D8A592-6062-BECF-75FD-04207FCE0321}"/>
                </a:ext>
              </a:extLst>
            </p:cNvPr>
            <p:cNvSpPr txBox="1"/>
            <p:nvPr/>
          </p:nvSpPr>
          <p:spPr>
            <a:xfrm>
              <a:off x="9091248" y="168093"/>
              <a:ext cx="2897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01: Parking Slot Detection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1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3CA9CC-4A91-5C45-8851-D6C74036A4C5}"/>
              </a:ext>
            </a:extLst>
          </p:cNvPr>
          <p:cNvGrpSpPr/>
          <p:nvPr/>
        </p:nvGrpSpPr>
        <p:grpSpPr>
          <a:xfrm>
            <a:off x="-46661" y="154384"/>
            <a:ext cx="11875847" cy="6703616"/>
            <a:chOff x="-52470" y="386862"/>
            <a:chExt cx="11593509" cy="615876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8383356-E170-0599-3FC3-B2D6830811A9}"/>
                </a:ext>
              </a:extLst>
            </p:cNvPr>
            <p:cNvGrpSpPr/>
            <p:nvPr/>
          </p:nvGrpSpPr>
          <p:grpSpPr>
            <a:xfrm>
              <a:off x="211015" y="386862"/>
              <a:ext cx="11330024" cy="6158769"/>
              <a:chOff x="597813" y="1333235"/>
              <a:chExt cx="10584764" cy="499892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605D54E-8180-F936-2857-CA493D9093FA}"/>
                  </a:ext>
                </a:extLst>
              </p:cNvPr>
              <p:cNvGrpSpPr/>
              <p:nvPr/>
            </p:nvGrpSpPr>
            <p:grpSpPr>
              <a:xfrm>
                <a:off x="597813" y="1333235"/>
                <a:ext cx="8759547" cy="4998926"/>
                <a:chOff x="1602155" y="1098019"/>
                <a:chExt cx="8362426" cy="4998926"/>
              </a:xfrm>
            </p:grpSpPr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27CF2A57-5805-0329-F0EE-0D642B91C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416563" y="1741613"/>
                  <a:ext cx="4595685" cy="3457622"/>
                </a:xfrm>
                <a:prstGeom prst="bentConnector3">
                  <a:avLst>
                    <a:gd name="adj1" fmla="val -1865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or: Elbow 27">
                  <a:extLst>
                    <a:ext uri="{FF2B5EF4-FFF2-40B4-BE49-F238E27FC236}">
                      <a16:creationId xmlns:a16="http://schemas.microsoft.com/office/drawing/2014/main" id="{45028D24-F99A-C46B-D81D-95F562CABA10}"/>
                    </a:ext>
                  </a:extLst>
                </p:cNvPr>
                <p:cNvCxnSpPr>
                  <a:cxnSpLocks/>
                  <a:stCxn id="3" idx="0"/>
                </p:cNvCxnSpPr>
                <p:nvPr/>
              </p:nvCxnSpPr>
              <p:spPr>
                <a:xfrm rot="16200000" flipH="1" flipV="1">
                  <a:off x="3598365" y="1806137"/>
                  <a:ext cx="4258719" cy="3245724"/>
                </a:xfrm>
                <a:prstGeom prst="bentConnector3">
                  <a:avLst>
                    <a:gd name="adj1" fmla="val -1933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E0FDAFF-620B-C635-843C-FC7FA52B7546}"/>
                    </a:ext>
                  </a:extLst>
                </p:cNvPr>
                <p:cNvCxnSpPr/>
                <p:nvPr/>
              </p:nvCxnSpPr>
              <p:spPr>
                <a:xfrm>
                  <a:off x="3711159" y="5558361"/>
                  <a:ext cx="40364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2D6308E-1242-1B90-59E3-340489004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159" y="5746172"/>
                  <a:ext cx="2945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B2C23141-3F96-A094-12AA-5A5B6A78B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183312" y="2837429"/>
                  <a:ext cx="4037765" cy="962182"/>
                </a:xfrm>
                <a:prstGeom prst="bentConnector3">
                  <a:avLst>
                    <a:gd name="adj1" fmla="val 100426"/>
                  </a:avLst>
                </a:prstGeom>
                <a:ln w="38100">
                  <a:solidFill>
                    <a:srgbClr val="FFCD2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ED504EA8-4625-13B9-699F-6872B69C28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18" r="1"/>
                <a:stretch/>
              </p:blipFill>
              <p:spPr>
                <a:xfrm>
                  <a:off x="4736592" y="1299640"/>
                  <a:ext cx="5227989" cy="4595685"/>
                </a:xfrm>
                <a:prstGeom prst="rect">
                  <a:avLst/>
                </a:prstGeom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E107B288-D3E6-5767-B41F-996622D5CC32}"/>
                    </a:ext>
                  </a:extLst>
                </p:cNvPr>
                <p:cNvSpPr/>
                <p:nvPr/>
              </p:nvSpPr>
              <p:spPr>
                <a:xfrm>
                  <a:off x="7101968" y="1911025"/>
                  <a:ext cx="2786432" cy="4185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3C62ABDC-C711-7CF2-E41A-13212A93D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238"/>
                <a:stretch/>
              </p:blipFill>
              <p:spPr>
                <a:xfrm>
                  <a:off x="1602155" y="4125549"/>
                  <a:ext cx="2118943" cy="1863539"/>
                </a:xfrm>
                <a:prstGeom prst="rect">
                  <a:avLst/>
                </a:prstGeom>
              </p:spPr>
            </p:pic>
            <p:cxnSp>
              <p:nvCxnSpPr>
                <p:cNvPr id="8" name="Connector: Elbow 7">
                  <a:extLst>
                    <a:ext uri="{FF2B5EF4-FFF2-40B4-BE49-F238E27FC236}">
                      <a16:creationId xmlns:a16="http://schemas.microsoft.com/office/drawing/2014/main" id="{77363304-AC90-B812-B3A9-B566C2014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4143" y="1299640"/>
                  <a:ext cx="2317682" cy="1502615"/>
                </a:xfrm>
                <a:prstGeom prst="bentConnector3">
                  <a:avLst>
                    <a:gd name="adj1" fmla="val 108687"/>
                  </a:avLst>
                </a:prstGeom>
                <a:ln w="38100">
                  <a:solidFill>
                    <a:srgbClr val="FFCD2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468594B5-8338-C9A4-B03E-6A24E137E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3369" y="1217345"/>
                  <a:ext cx="2169411" cy="1813510"/>
                </a:xfrm>
                <a:prstGeom prst="bentConnector3">
                  <a:avLst>
                    <a:gd name="adj1" fmla="val 116035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606A42AF-11B9-281D-3AAB-00F9945E4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54768" y="1940952"/>
                  <a:ext cx="2132861" cy="446995"/>
                </a:xfrm>
                <a:prstGeom prst="bentConnector3">
                  <a:avLst>
                    <a:gd name="adj1" fmla="val 10025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2D7488D-86A7-F551-05E7-9B5DBBCFC433}"/>
                  </a:ext>
                </a:extLst>
              </p:cNvPr>
              <p:cNvSpPr txBox="1"/>
              <p:nvPr/>
            </p:nvSpPr>
            <p:spPr>
              <a:xfrm>
                <a:off x="6893521" y="3184284"/>
                <a:ext cx="4035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from IR Sensor to The ESP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B0F6832-8BF2-E849-2885-61F81A06D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73" b="7034"/>
              <a:stretch/>
            </p:blipFill>
            <p:spPr>
              <a:xfrm rot="16200000">
                <a:off x="7320653" y="1447445"/>
                <a:ext cx="1475665" cy="170438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E2E019BB-001E-98C3-F466-08183352C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69"/>
              <a:stretch/>
            </p:blipFill>
            <p:spPr>
              <a:xfrm>
                <a:off x="8912228" y="1452561"/>
                <a:ext cx="2270349" cy="1813510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2F23203E-2D37-13C1-AA1B-F5DF8D3AE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73" r="7350" b="7034"/>
              <a:stretch/>
            </p:blipFill>
            <p:spPr>
              <a:xfrm rot="16200000">
                <a:off x="6933350" y="4111557"/>
                <a:ext cx="1298780" cy="1642028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7B2CDAE-8C36-E6B7-ABA2-599392A3F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4713" y="4210492"/>
                <a:ext cx="2565611" cy="1362127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5A7275B-002B-82EB-ACDE-05571CA91C36}"/>
                  </a:ext>
                </a:extLst>
              </p:cNvPr>
              <p:cNvSpPr txBox="1"/>
              <p:nvPr/>
            </p:nvSpPr>
            <p:spPr>
              <a:xfrm>
                <a:off x="6619230" y="5703203"/>
                <a:ext cx="4035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from ESP to Blynk API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546F2B-B47B-8CC3-D5B5-50079332CA37}"/>
                </a:ext>
              </a:extLst>
            </p:cNvPr>
            <p:cNvSpPr txBox="1"/>
            <p:nvPr/>
          </p:nvSpPr>
          <p:spPr>
            <a:xfrm>
              <a:off x="-52470" y="393650"/>
              <a:ext cx="3002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02: Authentication and API Connection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3A26B6-BC50-02AE-74F8-AB4481C1B0D9}"/>
              </a:ext>
            </a:extLst>
          </p:cNvPr>
          <p:cNvGrpSpPr/>
          <p:nvPr/>
        </p:nvGrpSpPr>
        <p:grpSpPr>
          <a:xfrm>
            <a:off x="184638" y="712176"/>
            <a:ext cx="11816861" cy="5897261"/>
            <a:chOff x="145423" y="519214"/>
            <a:chExt cx="11558835" cy="58820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2F6BF5-08DA-8D77-9354-829CF019B614}"/>
                </a:ext>
              </a:extLst>
            </p:cNvPr>
            <p:cNvGrpSpPr/>
            <p:nvPr/>
          </p:nvGrpSpPr>
          <p:grpSpPr>
            <a:xfrm>
              <a:off x="145423" y="703880"/>
              <a:ext cx="5780592" cy="5450240"/>
              <a:chOff x="3785438" y="856280"/>
              <a:chExt cx="5818812" cy="568935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4810234-A0E7-C08A-52A4-5047078DD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8" r="1"/>
              <a:stretch/>
            </p:blipFill>
            <p:spPr>
              <a:xfrm>
                <a:off x="3785438" y="856280"/>
                <a:ext cx="5818812" cy="545024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548F3D-EB95-53C4-44E3-FE41ADD1574D}"/>
                  </a:ext>
                </a:extLst>
              </p:cNvPr>
              <p:cNvSpPr/>
              <p:nvPr/>
            </p:nvSpPr>
            <p:spPr>
              <a:xfrm>
                <a:off x="6418129" y="1581350"/>
                <a:ext cx="3101331" cy="49642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3DB5F4-9286-D247-F819-207C36F5D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3" t="7386" r="7350" b="7034"/>
            <a:stretch/>
          </p:blipFill>
          <p:spPr>
            <a:xfrm rot="16200000">
              <a:off x="2876400" y="2584324"/>
              <a:ext cx="1208552" cy="126020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DABFB2-054E-9E3A-EAB7-697A8D18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178" y="2379952"/>
              <a:ext cx="2816437" cy="16689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D812DA-2B7B-0EE3-1467-E8C8F406F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3" t="7544" r="7350" b="7033"/>
            <a:stretch/>
          </p:blipFill>
          <p:spPr>
            <a:xfrm rot="16200000">
              <a:off x="7199810" y="2585482"/>
              <a:ext cx="1208552" cy="12578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402C67-B5D6-31F9-6983-9B6B1679509D}"/>
                </a:ext>
              </a:extLst>
            </p:cNvPr>
            <p:cNvSpPr txBox="1"/>
            <p:nvPr/>
          </p:nvSpPr>
          <p:spPr>
            <a:xfrm>
              <a:off x="5225487" y="4048897"/>
              <a:ext cx="1303574" cy="399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Blynk API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208812-413D-3175-F87D-332A1A97F5C7}"/>
                </a:ext>
              </a:extLst>
            </p:cNvPr>
            <p:cNvSpPr txBox="1"/>
            <p:nvPr/>
          </p:nvSpPr>
          <p:spPr>
            <a:xfrm>
              <a:off x="733319" y="5971452"/>
              <a:ext cx="1168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ESP8266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DF6FF7-2F37-B7BD-FABF-3DECDD548FB8}"/>
                </a:ext>
              </a:extLst>
            </p:cNvPr>
            <p:cNvSpPr txBox="1"/>
            <p:nvPr/>
          </p:nvSpPr>
          <p:spPr>
            <a:xfrm>
              <a:off x="8995157" y="6002230"/>
              <a:ext cx="2562896" cy="399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AUTOPARK Website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EB74CA1-AA84-8917-E055-0A0FF3076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56"/>
            <a:stretch/>
          </p:blipFill>
          <p:spPr>
            <a:xfrm>
              <a:off x="8648063" y="519214"/>
              <a:ext cx="3056195" cy="5483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 Chatterjee</dc:creator>
  <cp:lastModifiedBy>Jeet Chatterjee</cp:lastModifiedBy>
  <cp:revision>8</cp:revision>
  <dcterms:created xsi:type="dcterms:W3CDTF">2024-05-06T09:54:53Z</dcterms:created>
  <dcterms:modified xsi:type="dcterms:W3CDTF">2025-05-18T08:00:02Z</dcterms:modified>
</cp:coreProperties>
</file>