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566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6FE0B-14D1-70ED-8641-1A7079DA2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D5D5C-9424-58B6-0BD2-486739AD2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CC538-B527-8529-4D01-F2FA371EC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A4F3-CBAB-419F-AE7C-2F540F141056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570F3-BD97-F07E-5ED4-AF6F25F5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D8876-B1FB-73BE-D539-DE076650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BA84-5EED-4290-B682-CA472AAAF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66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801C-FC48-4C7E-B10B-FD890DA4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0DD99-0A0B-D8DE-3F11-51DB81375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F1A71-5C82-42C4-50D6-9EA7D1DE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A4F3-CBAB-419F-AE7C-2F540F141056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1148A-2D77-0491-3660-A1FAA192D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9400D-AA09-113F-1C29-A0ED57B2C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BA84-5EED-4290-B682-CA472AAAF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57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9B23BB-95E3-C533-30F6-6EA7558C6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42E46-4C43-0E20-149B-0327EC0F7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19FD6-F98B-DB24-9B1B-1C640224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A4F3-CBAB-419F-AE7C-2F540F141056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56887-3C31-C090-6422-AC338534E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A38AA-54A6-4395-E860-8B615310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BA84-5EED-4290-B682-CA472AAAF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28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39C59-92F3-69FA-1DCC-694ECC06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FCDD-3EC6-658E-9015-24B50E18A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F92BA-2240-B77F-8E37-FACCDDA7A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A4F3-CBAB-419F-AE7C-2F540F141056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3E3E4-EAEE-42F0-653D-A522ECE7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0BD52-83BB-5975-66DA-16CD01392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BA84-5EED-4290-B682-CA472AAAF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75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E935-8FCE-5B71-CCA3-33C07022C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57E18-DAFF-A780-D3AF-7CB31287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03576-BE55-098B-885D-2C5E3A81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A4F3-CBAB-419F-AE7C-2F540F141056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9E2D0-671A-FCA7-FF02-90F77474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0E498-E33C-FEDF-AE7F-167B242F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BA84-5EED-4290-B682-CA472AAAF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85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13B64-0051-5773-D4D8-3A374851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9E7B-404F-7786-369F-F3C4C2B0F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A34CE-26FF-7FC5-9FA3-D01FB16CD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D168F-EA52-1116-81FD-7C120093A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A4F3-CBAB-419F-AE7C-2F540F141056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76F56-E78A-5940-F7A0-F74D0287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92EFC-FED2-8D8A-C854-1343B2089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BA84-5EED-4290-B682-CA472AAAF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81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F4FF-335A-E328-8694-C0CBF2BBB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8956B-3391-6E02-3E94-8392A2EF1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FA4E5-97AC-63F9-1077-FB0A9A824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58D69-7EDD-9B39-1D25-C2A829ABC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E6A317-BE32-512A-BC16-5CF334A3A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3DE21A-8AB6-4211-2E16-8A624A39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A4F3-CBAB-419F-AE7C-2F540F141056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87E50E-6730-CAF7-BAA9-3EF15880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45EFE3-8F1C-3400-7C56-607AE79B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BA84-5EED-4290-B682-CA472AAAF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04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5450-3F5C-1A21-E3A2-7C91D906A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F79853-6B8E-8287-B95E-2D79687D9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A4F3-CBAB-419F-AE7C-2F540F141056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04589-EB41-16FB-300A-25B245E69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75355-9F0F-5D45-2AFE-A297F22F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BA84-5EED-4290-B682-CA472AAAF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09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DA9BF-E3EB-540B-F24F-8AE66CF6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A4F3-CBAB-419F-AE7C-2F540F141056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6D35D-B4A2-DF91-5E37-66054A6BD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AC49-9712-9114-BB0A-5338CDD1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BA84-5EED-4290-B682-CA472AAAF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68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68D6-9B48-B270-B397-A434BB62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3583D-AA18-2749-C187-4D4589484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3687B-4B59-092D-DCFB-E24839E52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59105-26D3-DBFD-80F4-B4AB28FD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A4F3-CBAB-419F-AE7C-2F540F141056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688CA-627E-2FF1-EE4C-CC196624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15B42-EF29-A57A-B49F-D80FAD10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BA84-5EED-4290-B682-CA472AAAF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05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557C-089C-E5EE-9289-319E47CB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0CF5E4-BAE5-90CE-F2CF-2ADE17F7E7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AB67E-102C-D1A3-073C-822F88D5F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04E31-A446-AC5D-1738-9CBA845F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A4F3-CBAB-419F-AE7C-2F540F141056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3C9B7-1D48-9C62-11F0-269A46C46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007E3-A9B1-1A6B-5A76-2769E6698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ABA84-5EED-4290-B682-CA472AAAF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74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642D3-4725-5EF5-3F4C-7B442F67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8A444-D130-EACA-A4CC-C4EF7E525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14C4A-CDD1-6AC1-0F07-70477DF3E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2A4F3-CBAB-419F-AE7C-2F540F141056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0AB59-9371-8D7A-6DAC-C035CE62B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D004F-D9C5-E232-2F69-AC3A5A703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ABA84-5EED-4290-B682-CA472AAAF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94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0025F97-FC6A-3037-DC45-B65FA6CB32A5}"/>
              </a:ext>
            </a:extLst>
          </p:cNvPr>
          <p:cNvGrpSpPr/>
          <p:nvPr/>
        </p:nvGrpSpPr>
        <p:grpSpPr>
          <a:xfrm>
            <a:off x="7429" y="0"/>
            <a:ext cx="12672251" cy="6858000"/>
            <a:chOff x="7429" y="0"/>
            <a:chExt cx="12672251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A1D58AC-B061-45E4-9527-DC022D0D5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"/>
                      </a14:imgEffect>
                      <a14:imgEffect>
                        <a14:brightnessContrast contrast="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6" t="2948" r="5639" b="5898"/>
            <a:stretch/>
          </p:blipFill>
          <p:spPr>
            <a:xfrm>
              <a:off x="7429" y="0"/>
              <a:ext cx="2954217" cy="68580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F324515-113A-4151-6E36-0824101F6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"/>
                      </a14:imgEffect>
                      <a14:imgEffect>
                        <a14:brightnessContrast contrast="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61" r="3150" b="5986"/>
            <a:stretch/>
          </p:blipFill>
          <p:spPr>
            <a:xfrm>
              <a:off x="2971807" y="0"/>
              <a:ext cx="2900674" cy="68580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492DA19-627E-59AE-7A08-95F5FAE2E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"/>
                      </a14:imgEffect>
                      <a14:imgEffect>
                        <a14:brightnessContrast contrast="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853" r="2672" b="5159"/>
            <a:stretch/>
          </p:blipFill>
          <p:spPr>
            <a:xfrm>
              <a:off x="5872481" y="0"/>
              <a:ext cx="3082350" cy="68580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9AEF4E0-21C3-5BF4-50D4-3FFB2970F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5000"/>
                      </a14:imgEffect>
                      <a14:imgEffect>
                        <a14:brightnessContrast contrast="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2" t="3408" r="2412" b="5333"/>
            <a:stretch/>
          </p:blipFill>
          <p:spPr>
            <a:xfrm>
              <a:off x="8954831" y="0"/>
              <a:ext cx="3237170" cy="6858000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17B9FA8-8B47-570C-DF3C-457EF2A62149}"/>
                </a:ext>
              </a:extLst>
            </p:cNvPr>
            <p:cNvSpPr txBox="1"/>
            <p:nvPr/>
          </p:nvSpPr>
          <p:spPr>
            <a:xfrm>
              <a:off x="1076960" y="6428730"/>
              <a:ext cx="1727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Registration Process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FCCB1B-FB4F-3761-3207-75F5F7E4E2BB}"/>
                </a:ext>
              </a:extLst>
            </p:cNvPr>
            <p:cNvSpPr txBox="1"/>
            <p:nvPr/>
          </p:nvSpPr>
          <p:spPr>
            <a:xfrm>
              <a:off x="4105768" y="6428730"/>
              <a:ext cx="1727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Parking Slot Detection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D7FE39-B936-815F-C3E2-831EFE906B0D}"/>
                </a:ext>
              </a:extLst>
            </p:cNvPr>
            <p:cNvSpPr txBox="1"/>
            <p:nvPr/>
          </p:nvSpPr>
          <p:spPr>
            <a:xfrm>
              <a:off x="10877414" y="6344091"/>
              <a:ext cx="18022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Hardware </a:t>
              </a:r>
            </a:p>
            <a:p>
              <a:r>
                <a:rPr lang="en-I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Implementation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C1D9D89-F999-3B46-A76A-6B8E909F17B3}"/>
                </a:ext>
              </a:extLst>
            </p:cNvPr>
            <p:cNvSpPr txBox="1"/>
            <p:nvPr/>
          </p:nvSpPr>
          <p:spPr>
            <a:xfrm>
              <a:off x="7396405" y="6414403"/>
              <a:ext cx="18022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Entry-Exit and </a:t>
              </a:r>
            </a:p>
            <a:p>
              <a:r>
                <a:rPr lang="en-I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Billing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4553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Jeet Chatterjee</dc:creator>
  <cp:lastModifiedBy>Jeet Chatterjee</cp:lastModifiedBy>
  <cp:revision>2</cp:revision>
  <dcterms:created xsi:type="dcterms:W3CDTF">2025-04-01T08:54:26Z</dcterms:created>
  <dcterms:modified xsi:type="dcterms:W3CDTF">2025-04-01T08:55:38Z</dcterms:modified>
</cp:coreProperties>
</file>