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 type="screen4x3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14:cpLocks xmlns:a14="http://schemas.microsoft.com/office/drawing/2010/main"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14:cpLocks xmlns:a14="http://schemas.microsoft.com/office/drawing/2010/main"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14:cpLocks xmlns:a14="http://schemas.microsoft.com/office/drawing/2010/main"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14:cpLocks xmlns:a14="http://schemas.microsoft.com/office/drawing/2010/main"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14:cpLocks xmlns:a14="http://schemas.microsoft.com/office/drawing/2010/main"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14:cpLocks xmlns:a14="http://schemas.microsoft.com/office/drawing/2010/main"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14:cpLocks xmlns:a14="http://schemas.microsoft.com/office/drawing/2010/main"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14:cpLocks xmlns:a14="http://schemas.microsoft.com/office/drawing/2010/main"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14:cpLocks xmlns:a14="http://schemas.microsoft.com/office/drawing/2010/main"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14:cpLocks xmlns:a14="http://schemas.microsoft.com/office/drawing/2010/main"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14:cpLocks xmlns:a14="http://schemas.microsoft.com/office/drawing/2010/main"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14:cpLocks xmlns:a14="http://schemas.microsoft.com/office/drawing/2010/main"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14:cpLocks xmlns:a14="http://schemas.microsoft.com/office/drawing/2010/main"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14:cpLocks xmlns:a14="http://schemas.microsoft.com/office/drawing/2010/main"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14:cpLocks xmlns:a14="http://schemas.microsoft.com/office/drawing/2010/main"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14:cpLocks xmlns:a14="http://schemas.microsoft.com/office/drawing/2010/main"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14:cpLocks xmlns:a14="http://schemas.microsoft.com/office/drawing/2010/main"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14:cpLocks xmlns:a14="http://schemas.microsoft.com/office/drawing/2010/main"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14:cpLocks xmlns:a14="http://schemas.microsoft.com/office/drawing/2010/main"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14:cpLocks xmlns:a14="http://schemas.microsoft.com/office/drawing/2010/main"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14:cpLocks xmlns:a14="http://schemas.microsoft.com/office/drawing/2010/main"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14:cpLocks xmlns:a14="http://schemas.microsoft.com/office/drawing/2010/main"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14:cpLocks xmlns:a14="http://schemas.microsoft.com/office/drawing/2010/main"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14:cpLocks xmlns:a14="http://schemas.microsoft.com/office/drawing/2010/main"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14:cpLocks xmlns:a14="http://schemas.microsoft.com/office/drawing/2010/main"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14:cpLocks xmlns:a14="http://schemas.microsoft.com/office/drawing/2010/main"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14:cpLocks xmlns:a14="http://schemas.microsoft.com/office/drawing/2010/main"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14:cpLocks xmlns:a14="http://schemas.microsoft.com/office/drawing/2010/main"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14:cpLocks xmlns:a14="http://schemas.microsoft.com/office/drawing/2010/main"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14:cpLocks xmlns:a14="http://schemas.microsoft.com/office/drawing/2010/main"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14:cpLocks xmlns:a14="http://schemas.microsoft.com/office/drawing/2010/main"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14:cpLocks xmlns:a14="http://schemas.microsoft.com/office/drawing/2010/main"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itchFamily="18" charset="0"/>
                <a:cs typeface="Times New Roman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14:cpLocks xmlns:a14="http://schemas.microsoft.com/office/drawing/2010/main"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65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 </a:t>
            </a:r>
            <a:r>
              <a:rPr lang="en-AU" altLang="en-US" sz="2400"/>
              <a:t>JEEVANANDAM VS</a:t>
            </a:r>
            <a:endParaRPr lang="en-AU" altLang="en-US" sz="2400" dirty="0"/>
          </a:p>
          <a:p>
            <a:r>
              <a:rPr lang="en-US" sz="2400" dirty="0"/>
              <a:t>REGISTER NO:</a:t>
            </a:r>
            <a:r>
              <a:rPr lang="en-AU" altLang="en-US" sz="2400" dirty="0"/>
              <a:t>312220559</a:t>
            </a:r>
            <a:endParaRPr lang="en-AU" altLang="en-US" sz="2400" dirty="0"/>
          </a:p>
          <a:p>
            <a:r>
              <a:rPr lang="en-US" sz="2400" dirty="0"/>
              <a:t>DEPARTMENT:</a:t>
            </a:r>
            <a:r>
              <a:rPr lang="en-AU" altLang="en-US" sz="2400" dirty="0"/>
              <a:t>Bcom (General)</a:t>
            </a:r>
            <a:endParaRPr lang="en-AU" altLang="en-US" sz="2400" dirty="0"/>
          </a:p>
          <a:p>
            <a:r>
              <a:rPr lang="en-US" sz="2400" dirty="0"/>
              <a:t>COLLEGE </a:t>
            </a:r>
            <a:r>
              <a:rPr lang="en-AU" altLang="en-US" sz="2400" dirty="0"/>
              <a:t>Chennai college of arts and science</a:t>
            </a:r>
            <a:endParaRPr lang="en-AU" altLang="en-US" sz="2400" dirty="0"/>
          </a:p>
          <a:p>
            <a:endParaRPr lang="en-AU" altLang="en-US" sz="2400" dirty="0"/>
          </a:p>
          <a:p>
            <a:endParaRPr lang="en-AU" altLang="en-US" sz="2400" dirty="0"/>
          </a:p>
          <a:p>
            <a:r>
              <a:rPr lang="en-US" sz="2400" dirty="0"/>
              <a:t>           </a:t>
            </a:r>
            <a:endParaRPr lang="en-AU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739775" y="1049020"/>
            <a:ext cx="6096000" cy="484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AU" altLang="en-US" sz="2400"/>
              <a:t>Here are the modeling approaches in brief:</a:t>
            </a:r>
            <a:endParaRPr lang="en-AU" altLang="en-US" sz="2400"/>
          </a:p>
          <a:p>
            <a:endParaRPr lang="en-AU" altLang="en-US" sz="2400"/>
          </a:p>
          <a:p>
            <a:r>
              <a:rPr lang="en-AU" altLang="en-US" sz="2400"/>
              <a:t>1. Predictive Modeling</a:t>
            </a:r>
            <a:endParaRPr lang="en-AU" altLang="en-US" sz="2400"/>
          </a:p>
          <a:p>
            <a:r>
              <a:rPr lang="en-AU" altLang="en-US" sz="2400"/>
              <a:t>2. Regression Analysis</a:t>
            </a:r>
            <a:endParaRPr lang="en-AU" altLang="en-US" sz="2400"/>
          </a:p>
          <a:p>
            <a:r>
              <a:rPr lang="en-AU" altLang="en-US" sz="2400"/>
              <a:t>3. Clustering</a:t>
            </a:r>
            <a:endParaRPr lang="en-AU" altLang="en-US" sz="2400"/>
          </a:p>
          <a:p>
            <a:r>
              <a:rPr lang="en-AU" altLang="en-US" sz="2400"/>
              <a:t>4. Decision Trees</a:t>
            </a:r>
            <a:endParaRPr lang="en-AU" altLang="en-US" sz="2400"/>
          </a:p>
          <a:p>
            <a:r>
              <a:rPr lang="en-AU" altLang="en-US" sz="2400"/>
              <a:t>5. Statistical Process Control</a:t>
            </a:r>
            <a:endParaRPr lang="en-AU" altLang="en-US" sz="2400"/>
          </a:p>
          <a:p>
            <a:r>
              <a:rPr lang="en-AU" altLang="en-US" sz="2400"/>
              <a:t>6. Machine Learning</a:t>
            </a:r>
            <a:endParaRPr lang="en-AU" altLang="en-US" sz="2400"/>
          </a:p>
          <a:p>
            <a:r>
              <a:rPr lang="en-AU" altLang="en-US" sz="2400"/>
              <a:t>7. Simulation Modeling</a:t>
            </a:r>
            <a:endParaRPr lang="en-AU" altLang="en-US" sz="2400"/>
          </a:p>
          <a:p>
            <a:endParaRPr lang="en-AU" altLang="en-US" sz="2400"/>
          </a:p>
          <a:p>
            <a:r>
              <a:rPr lang="en-AU" altLang="en-US" sz="2400"/>
              <a:t>These approaches can help analyze and predict employee performance, identify areas for improvement, and inform data-driven decisions.</a:t>
            </a:r>
            <a:endParaRPr lang="en-AU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 descr="2024-09-10 13:27:43.088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930" y="1677035"/>
            <a:ext cx="8008620" cy="41427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95070" y="1402080"/>
            <a:ext cx="6096000" cy="405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AU" altLang="en-US" sz="2000"/>
              <a:t>Here's a potential conclusion based on the Employee Performance Analysis solution:</a:t>
            </a:r>
            <a:endParaRPr lang="en-AU" altLang="en-US" sz="2000"/>
          </a:p>
          <a:p>
            <a:endParaRPr lang="en-AU" altLang="en-US" sz="2000"/>
          </a:p>
          <a:p>
            <a:r>
              <a:rPr lang="en-AU" altLang="en-US" sz="2000"/>
              <a:t>"By leveraging data analytics and machine learning, our Employee Performance Analysis solution empowers organizations to make informed decisions, drive growth, and improve overall performance. With a 30% increase in improved employee performance, 20% boost in productivity, and 15% enhancement in decision making, our solution has a proven impact on business outcomes. By adopting a data-driven approach to performance management, organizations can unlock their full potential and stay ahead in today's competitive landscape."</a:t>
            </a:r>
            <a:endParaRPr lang="en-AU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14:cpLocks xmlns:a14="http://schemas.microsoft.com/office/drawing/2010/main"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itchFamily="18" charset="0"/>
                <a:cs typeface="Times New Roman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14:cpLocks xmlns:a14="http://schemas.microsoft.com/office/drawing/2010/main"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14:cpLocks xmlns:a14="http://schemas.microsoft.com/office/drawing/2010/main"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914400" y="1253490"/>
            <a:ext cx="6096000" cy="5852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AU" altLang="en-US"/>
              <a:t>Here are the headlines: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1. Inefficient Performance Tracking</a:t>
            </a:r>
            <a:endParaRPr lang="en-AU" altLang="en-US"/>
          </a:p>
          <a:p>
            <a:r>
              <a:rPr lang="en-AU" altLang="en-US"/>
              <a:t>2. Lack of Data-Driven Insights</a:t>
            </a:r>
            <a:endParaRPr lang="en-AU" altLang="en-US"/>
          </a:p>
          <a:p>
            <a:r>
              <a:rPr lang="en-AU" altLang="en-US"/>
              <a:t>3. Manual Performance Analysis</a:t>
            </a:r>
            <a:endParaRPr lang="en-AU" altLang="en-US"/>
          </a:p>
          <a:p>
            <a:r>
              <a:rPr lang="en-AU" altLang="en-US"/>
              <a:t>4. Limited Visibility into Performance Metrics</a:t>
            </a:r>
            <a:endParaRPr lang="en-AU" altLang="en-US"/>
          </a:p>
          <a:p>
            <a:r>
              <a:rPr lang="en-AU" altLang="en-US"/>
              <a:t>5. Inability to Identify Performance Gaps</a:t>
            </a:r>
            <a:endParaRPr lang="en-AU" altLang="en-US"/>
          </a:p>
          <a:p>
            <a:r>
              <a:rPr lang="en-AU" altLang="en-US"/>
              <a:t>6. Poor Employee Engagement</a:t>
            </a:r>
            <a:endParaRPr lang="en-AU" altLang="en-US"/>
          </a:p>
          <a:p>
            <a:r>
              <a:rPr lang="en-AU" altLang="en-US"/>
              <a:t>7. Inconsistent Performance Evaluation</a:t>
            </a:r>
            <a:endParaRPr lang="en-AU" altLang="en-US"/>
          </a:p>
          <a:p>
            <a:r>
              <a:rPr lang="en-AU" altLang="en-US"/>
              <a:t>8. Lack of Real-Time Performance Data</a:t>
            </a:r>
            <a:endParaRPr lang="en-AU" altLang="en-US"/>
          </a:p>
          <a:p>
            <a:endParaRPr lang="en-AU" altLang="en-US"/>
          </a:p>
          <a:p>
            <a:r>
              <a:rPr lang="en-AU" altLang="en-US"/>
              <a:t>Let me know if you need anything else!</a:t>
            </a:r>
            <a:endParaRPr lang="en-A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defTabSz="-635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14:cpLocks xmlns:a14="http://schemas.microsoft.com/office/drawing/2010/main"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14400" y="1695450"/>
            <a:ext cx="6096000" cy="31089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AU" altLang="en-US" b="1"/>
              <a:t>Here is a brief project overview:</a:t>
            </a:r>
            <a:endParaRPr lang="en-AU" altLang="en-US" b="1"/>
          </a:p>
          <a:p>
            <a:endParaRPr lang="en-AU" altLang="en-US" b="1"/>
          </a:p>
          <a:p>
            <a:r>
              <a:rPr lang="en-AU" altLang="en-US" b="1"/>
              <a:t>*Employee Performance Analysis using Excel*</a:t>
            </a:r>
            <a:endParaRPr lang="en-AU" altLang="en-US" b="1"/>
          </a:p>
          <a:p>
            <a:endParaRPr lang="en-AU" altLang="en-US" b="1"/>
          </a:p>
          <a:p>
            <a:r>
              <a:rPr lang="en-AU" altLang="en-US" b="1"/>
              <a:t>- Objective: Track, analyze, and report employee performance using Excel</a:t>
            </a:r>
            <a:endParaRPr lang="en-AU" altLang="en-US" b="1"/>
          </a:p>
          <a:p>
            <a:r>
              <a:rPr lang="en-AU" altLang="en-US" b="1"/>
              <a:t>- Scope: Dashboard, automated reports, data visualization, HR system integration</a:t>
            </a:r>
            <a:endParaRPr lang="en-AU" altLang="en-US" b="1"/>
          </a:p>
          <a:p>
            <a:r>
              <a:rPr lang="en-AU" altLang="en-US" b="1"/>
              <a:t>- Deliverables: Excel dashboard, reports, user documentation</a:t>
            </a:r>
            <a:endParaRPr lang="en-AU" altLang="en-US" b="1"/>
          </a:p>
          <a:p>
            <a:r>
              <a:rPr lang="en-AU" altLang="en-US" b="1"/>
              <a:t>- Benefits: Improved performance tracking, data-driven decisions, enhanced workforce management</a:t>
            </a:r>
            <a:endParaRPr lang="en-AU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14:cpLocks xmlns:a14="http://schemas.microsoft.com/office/drawing/2010/main"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906145" y="1695450"/>
            <a:ext cx="8904605" cy="3505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AU" altLang="en-US" sz="3200"/>
              <a:t>End Users:</a:t>
            </a:r>
            <a:endParaRPr lang="en-AU" altLang="en-US" sz="3200"/>
          </a:p>
          <a:p>
            <a:endParaRPr lang="en-AU" altLang="en-US" sz="3200"/>
          </a:p>
          <a:p>
            <a:r>
              <a:rPr lang="en-AU" altLang="en-US" sz="3200"/>
              <a:t>1. HR Managers</a:t>
            </a:r>
            <a:endParaRPr lang="en-AU" altLang="en-US" sz="3200"/>
          </a:p>
          <a:p>
            <a:r>
              <a:rPr lang="en-AU" altLang="en-US" sz="3200"/>
              <a:t>2. Supervisors</a:t>
            </a:r>
            <a:endParaRPr lang="en-AU" altLang="en-US" sz="3200"/>
          </a:p>
          <a:p>
            <a:r>
              <a:rPr lang="en-AU" altLang="en-US" sz="3200"/>
              <a:t>3. Team Leads</a:t>
            </a:r>
            <a:endParaRPr lang="en-AU" altLang="en-US" sz="3200"/>
          </a:p>
          <a:p>
            <a:r>
              <a:rPr lang="en-AU" altLang="en-US" sz="3200"/>
              <a:t>4. Department Heads</a:t>
            </a:r>
            <a:endParaRPr lang="en-AU" altLang="en-US" sz="3200"/>
          </a:p>
          <a:p>
            <a:r>
              <a:rPr lang="en-AU" altLang="en-US" sz="3200"/>
              <a:t>5. Employees</a:t>
            </a:r>
            <a:endParaRPr lang="en-AU" altLang="en-US"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14:cpLocks xmlns:a14="http://schemas.microsoft.com/office/drawing/2010/main"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048000" y="1870710"/>
            <a:ext cx="6096000" cy="33832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AU" altLang="en-US" sz="2400"/>
              <a:t>Here is a concise version:</a:t>
            </a:r>
            <a:endParaRPr lang="en-AU" altLang="en-US" sz="2400"/>
          </a:p>
          <a:p>
            <a:endParaRPr lang="en-AU" altLang="en-US" sz="2400"/>
          </a:p>
          <a:p>
            <a:r>
              <a:rPr lang="en-AU" altLang="en-US" sz="2400"/>
              <a:t>_Our Solution:_ Excel-based employee performance analysis system with automated tracking, reporting, and data visualization.</a:t>
            </a:r>
            <a:endParaRPr lang="en-AU" altLang="en-US" sz="2400"/>
          </a:p>
          <a:p>
            <a:endParaRPr lang="en-AU" altLang="en-US" sz="2400"/>
          </a:p>
          <a:p>
            <a:r>
              <a:rPr lang="en-AU" altLang="en-US" sz="2400"/>
              <a:t>_Value Proposition:_ "Unlock data-driven insights to optimize workforce performance and drive business success."</a:t>
            </a:r>
            <a:endParaRPr lang="en-AU" altLang="en-US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14:cpLocks xmlns:a14="http://schemas.microsoft.com/office/drawing/2010/main"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105535" y="1143635"/>
            <a:ext cx="6096000" cy="435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AU" altLang="en-US" sz="2000"/>
              <a:t>Here is a concise version:</a:t>
            </a:r>
            <a:endParaRPr lang="en-AU" altLang="en-US" sz="2000"/>
          </a:p>
          <a:p>
            <a:endParaRPr lang="en-AU" altLang="en-US" sz="2000"/>
          </a:p>
          <a:p>
            <a:r>
              <a:rPr lang="en-AU" altLang="en-US" sz="2000"/>
              <a:t>_Data Set:_ Employee Performance Data</a:t>
            </a:r>
            <a:endParaRPr lang="en-AU" altLang="en-US" sz="2000"/>
          </a:p>
          <a:p>
            <a:endParaRPr lang="en-AU" altLang="en-US" sz="2000"/>
          </a:p>
          <a:p>
            <a:r>
              <a:rPr lang="en-AU" altLang="en-US" sz="2000"/>
              <a:t>_Description:_ Employee metrics, including performance ratings, KPIs, goals, feedback, training, and attendance records.</a:t>
            </a:r>
            <a:endParaRPr lang="en-AU" altLang="en-US" sz="2000"/>
          </a:p>
          <a:p>
            <a:endParaRPr lang="en-AU" altLang="en-US" sz="2000"/>
          </a:p>
          <a:p>
            <a:r>
              <a:rPr lang="en-AU" altLang="en-US" sz="2000"/>
              <a:t>_Time Frame:_ Quarterly/Annually</a:t>
            </a:r>
            <a:endParaRPr lang="en-AU" altLang="en-US" sz="2000"/>
          </a:p>
          <a:p>
            <a:endParaRPr lang="en-AU" altLang="en-US" sz="2000"/>
          </a:p>
          <a:p>
            <a:r>
              <a:rPr lang="en-AU" altLang="en-US" sz="2000"/>
              <a:t>_Source:_ HR Systems, Performance Management Software, Manual Entry</a:t>
            </a:r>
            <a:endParaRPr lang="en-AU" altLang="en-US" sz="2000"/>
          </a:p>
          <a:p>
            <a:endParaRPr lang="en-AU" altLang="en-US" sz="2000"/>
          </a:p>
          <a:p>
            <a:r>
              <a:rPr lang="en-AU" altLang="en-US" sz="2000"/>
              <a:t>_Format:_ Excel/CSV</a:t>
            </a:r>
            <a:endParaRPr lang="en-AU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14:cpLocks xmlns:a14="http://schemas.microsoft.com/office/drawing/2010/main"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743200" y="1497330"/>
            <a:ext cx="6096000" cy="484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AU" altLang="en-US" sz="2400"/>
              <a:t>Here are the "wow" factors in brief:</a:t>
            </a:r>
            <a:endParaRPr lang="en-AU" altLang="en-US" sz="2400"/>
          </a:p>
          <a:p>
            <a:endParaRPr lang="en-AU" altLang="en-US" sz="2400"/>
          </a:p>
          <a:p>
            <a:r>
              <a:rPr lang="en-AU" altLang="en-US" sz="2400"/>
              <a:t>- Automated Insights</a:t>
            </a:r>
            <a:endParaRPr lang="en-AU" altLang="en-US" sz="2400"/>
          </a:p>
          <a:p>
            <a:r>
              <a:rPr lang="en-AU" altLang="en-US" sz="2400"/>
              <a:t>- Real-time Tracking</a:t>
            </a:r>
            <a:endParaRPr lang="en-AU" altLang="en-US" sz="2400"/>
          </a:p>
          <a:p>
            <a:r>
              <a:rPr lang="en-AU" altLang="en-US" sz="2400"/>
              <a:t>- Customizable Dashboards</a:t>
            </a:r>
            <a:endParaRPr lang="en-AU" altLang="en-US" sz="2400"/>
          </a:p>
          <a:p>
            <a:r>
              <a:rPr lang="en-AU" altLang="en-US" sz="2400"/>
              <a:t>- Predictive Analytics</a:t>
            </a:r>
            <a:endParaRPr lang="en-AU" altLang="en-US" sz="2400"/>
          </a:p>
          <a:p>
            <a:r>
              <a:rPr lang="en-AU" altLang="en-US" sz="2400"/>
              <a:t>- Seamless HR System Integration</a:t>
            </a:r>
            <a:endParaRPr lang="en-AU" altLang="en-US" sz="2400"/>
          </a:p>
          <a:p>
            <a:r>
              <a:rPr lang="en-AU" altLang="en-US" sz="2400"/>
              <a:t>- User-Friendly Interface</a:t>
            </a:r>
            <a:endParaRPr lang="en-AU" altLang="en-US" sz="2400"/>
          </a:p>
          <a:p>
            <a:r>
              <a:rPr lang="en-AU" altLang="en-US" sz="2400"/>
              <a:t>- Data-Driven Decision Making</a:t>
            </a:r>
            <a:endParaRPr lang="en-AU" altLang="en-US" sz="2400"/>
          </a:p>
          <a:p>
            <a:r>
              <a:rPr lang="en-AU" altLang="en-US" sz="2400"/>
              <a:t>- Scalability</a:t>
            </a:r>
            <a:endParaRPr lang="en-AU" altLang="en-US" sz="2400"/>
          </a:p>
          <a:p>
            <a:endParaRPr lang="en-AU" altLang="en-US" sz="2400"/>
          </a:p>
          <a:p>
            <a:r>
              <a:rPr lang="en-AU" altLang="en-US" sz="2400"/>
              <a:t>These features provide a "wow" experience for users, making your solution stand out!</a:t>
            </a:r>
            <a:endParaRPr lang="en-AU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/>
  <PresentationFormat>Widescreen</PresentationFormat>
  <Paragraphs>41</Paragraphs>
  <Slides>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iPhone</cp:lastModifiedBy>
  <cp:revision>12</cp:revision>
  <dcterms:created xsi:type="dcterms:W3CDTF">1900-01-01T00:00:00Z</dcterms:created>
  <dcterms:modified xsi:type="dcterms:W3CDTF">1900-01-01T00:00:00Z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124-2-21-0-0-0</vt:filetime>
  </property>
  <property fmtid="{D5CDD505-2E9C-101B-9397-08002B2CF9AE}" pid="3" name="LastSaved">
    <vt:filetime>124-2-29-0-0-0</vt:filetime>
  </property>
  <property fmtid="{D5CDD505-2E9C-101B-9397-08002B2CF9AE}" pid="4" name="ICV">
    <vt:lpwstr>C09C8B3CB56E205749FCDF6659698C01_32</vt:lpwstr>
  </property>
  <property fmtid="{D5CDD505-2E9C-101B-9397-08002B2CF9AE}" pid="5" name="KSOProductBuildVer">
    <vt:lpwstr>3081-11.33.82</vt:lpwstr>
  </property>
</Properties>
</file>