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99176155"/>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01235547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0827489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767112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5851371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3869159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4909602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8490426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7712442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0207731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6264701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6823541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1925875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16824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0371941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76556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67450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32580288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55641145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860668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436718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352118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723714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405230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808465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480898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277814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64717453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5392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Jeevanandham</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312</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a:t>
            </a:r>
            <a:r>
              <a:rPr lang="en-US" altLang="zh-CN" sz="2400" b="0" i="0" u="none" strike="noStrike" kern="0" cap="none" spc="0" baseline="0">
                <a:solidFill>
                  <a:srgbClr val="000000"/>
                </a:solidFill>
                <a:latin typeface="Calibri" pitchFamily="0" charset="0"/>
                <a:ea typeface="Calibri" pitchFamily="0" charset="0"/>
                <a:cs typeface="Calibri" pitchFamily="0" charset="0"/>
              </a:rPr>
              <a:t>15472</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a:t>
            </a:r>
            <a:r>
              <a:rPr lang="en-US" altLang="zh-CN" sz="2400" b="0" i="0" u="none" strike="noStrike" kern="0" cap="none" spc="0" baseline="0">
                <a:solidFill>
                  <a:srgbClr val="000000"/>
                </a:solidFill>
                <a:latin typeface="Calibri" pitchFamily="0" charset="0"/>
                <a:ea typeface="Calibri" pitchFamily="0" charset="0"/>
                <a:cs typeface="Calibri" pitchFamily="0" charset="0"/>
              </a:rPr>
              <a:t>             : Pactriian college of arts and science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3473306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47135130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966849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74484040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8910418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5680667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53436857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3778195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75317923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4212139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634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8734018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6597799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8237065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2024-09-10T01:43:32Z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