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 Shukla" initials="RS" lastIdx="1" clrIdx="0">
    <p:extLst>
      <p:ext uri="{19B8F6BF-5375-455C-9EA6-DF929625EA0E}">
        <p15:presenceInfo xmlns:p15="http://schemas.microsoft.com/office/powerpoint/2012/main" userId="Raj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2T02:33:44.60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73D-B2DC-4E4D-B038-0BCC6529B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2713-22A1-42F7-BA96-C782D6373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AC92-73CF-4457-B1B0-2ED5FBC3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111A-0FD6-4DC2-9212-68631B4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CD97-EA79-4CA8-B984-720A440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8A48-70DE-4F16-AA8F-C2DC41C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03B5E-A39C-4D6C-BD56-82C0CE27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BF5A-0375-437C-BDBA-B7D8B38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6958-4CE2-4588-83FF-9D693DC6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EA5F-5AFD-4D10-9C83-798920DA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DE1F-249D-4E50-A82E-DB009351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DB62F-C20C-4192-9E0B-974ED24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B83-25EA-472D-B601-D82E4896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33E5-F42F-4544-860B-74F3271A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F68D-63A9-4061-BEE1-0AFF309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FFC-605A-4B6D-BA1B-B0742A3B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4720-971E-4CAC-917E-091D3C15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5356-2866-47CF-9858-76758E1E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D575-734E-460F-8B5A-56DD06F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20D0-CAC7-430A-8E4D-1FCEDACC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AC0-F6D6-45D0-8A15-44FE8A7E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15D4-A7A4-4318-BCD5-CDAC72BC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FAFE-EE5E-4809-A686-F7C5F95B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06C2-4566-4E38-9916-586A2B1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1F81-212D-4EEF-8F2B-0948BC68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B49-CC85-477B-8EFB-D77A566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566C-E6AE-4688-8F20-58E8D847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F0A7-CCF6-412E-91D1-0861F8BA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B074-800C-44A1-B852-5BC79DD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07B5A-5F84-4DEB-AEF3-7D2D506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85F4-66B2-426D-AF2E-3DFB4D09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DD6-C50D-44B7-9E07-3CCD1BC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E600-0124-47A7-8D3B-19DB85E2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C4D6-1559-4550-BBCF-0A0CB6E6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7E227-F921-47C2-B801-F35204B7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C5D0-F84D-4839-9292-72EA232D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40BD-2B3A-48E4-9953-000C717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D731-83E6-49A2-8929-87E2EB1D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22102-D217-4726-B4F9-59EB6B2F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039B-0CC7-46A8-A3F6-33ECEE7C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D54AA-0FCE-4CA9-9BE6-819145BD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66DC4-FDF6-45C6-95D6-0597B70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643D-C52E-45FC-9A5D-3872ADF8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F900C-2595-4D29-9AD9-064C705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2B20-575E-4813-B937-28F60E99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2616-1308-4E5D-B214-38172EE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DF7-BFAF-414A-BE74-3006BEB9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F576-3405-4DB1-9B1B-DCAB3BAD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2AE5C-7C95-40B9-B98D-4E18FE75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EBF4C-1461-4847-898E-E2BF99E9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49CD-6426-46FF-8E64-3A3D3225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82E8-917E-4DFD-9EFD-B628A589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BC1-C790-461C-A390-66C1005C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9A4B2-8781-4E5A-ACF0-5E98B6F5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E611-9FD2-460B-AEB7-373C1960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4177-9CD0-4A91-AA58-CD7D894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5F324-DAB1-4664-BFE5-B01CEE4F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6734-8C80-40CC-B0F3-B2D15983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78F9-9ED0-490A-A926-5B948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D550-51F8-4F5D-ADAB-3D0783CD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91F0-351E-4EB1-8E71-6C0918C6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2CCA-118A-41D8-B66C-6EA5242A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32DB-2300-48A9-88EC-A9E073BB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B678DBF3-0840-448C-854E-D0677A5E1906}"/>
              </a:ext>
            </a:extLst>
          </p:cNvPr>
          <p:cNvGrpSpPr/>
          <p:nvPr/>
        </p:nvGrpSpPr>
        <p:grpSpPr>
          <a:xfrm>
            <a:off x="195309" y="706430"/>
            <a:ext cx="9957791" cy="5907434"/>
            <a:chOff x="195309" y="706430"/>
            <a:chExt cx="9957791" cy="59074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7770F9-7C28-4C38-96A1-C188F3104B3A}"/>
                </a:ext>
              </a:extLst>
            </p:cNvPr>
            <p:cNvSpPr/>
            <p:nvPr/>
          </p:nvSpPr>
          <p:spPr>
            <a:xfrm>
              <a:off x="195309" y="706430"/>
              <a:ext cx="9957791" cy="59074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F815D80-3807-43B1-889F-151ACB161E6A}"/>
                </a:ext>
              </a:extLst>
            </p:cNvPr>
            <p:cNvSpPr/>
            <p:nvPr/>
          </p:nvSpPr>
          <p:spPr>
            <a:xfrm>
              <a:off x="363983" y="976543"/>
              <a:ext cx="2192785" cy="8433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Astra (Cassandra db)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25140F-262A-4540-9DEA-87E317D2B499}"/>
                </a:ext>
              </a:extLst>
            </p:cNvPr>
            <p:cNvGrpSpPr/>
            <p:nvPr/>
          </p:nvGrpSpPr>
          <p:grpSpPr>
            <a:xfrm>
              <a:off x="553375" y="2524790"/>
              <a:ext cx="8783424" cy="2521712"/>
              <a:chOff x="171635" y="2849278"/>
              <a:chExt cx="12370323" cy="35959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1BD0F84-E088-4B22-9A09-DACA366C3298}"/>
                  </a:ext>
                </a:extLst>
              </p:cNvPr>
              <p:cNvSpPr/>
              <p:nvPr/>
            </p:nvSpPr>
            <p:spPr>
              <a:xfrm>
                <a:off x="171635" y="2849731"/>
                <a:ext cx="12370323" cy="3595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BF6E2B-FA6A-4186-8A8B-02495BDA9090}"/>
                  </a:ext>
                </a:extLst>
              </p:cNvPr>
              <p:cNvSpPr/>
              <p:nvPr/>
            </p:nvSpPr>
            <p:spPr>
              <a:xfrm>
                <a:off x="656946" y="3411228"/>
                <a:ext cx="1606858" cy="8433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get_data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8BD5FA-36A8-4A77-A61C-695E34977897}"/>
                  </a:ext>
                </a:extLst>
              </p:cNvPr>
              <p:cNvSpPr/>
              <p:nvPr/>
            </p:nvSpPr>
            <p:spPr>
              <a:xfrm>
                <a:off x="3413461" y="3430101"/>
                <a:ext cx="1606858" cy="8433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load_data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9E5182B-4EB2-4C22-84EE-B6B550EEAA53}"/>
                  </a:ext>
                </a:extLst>
              </p:cNvPr>
              <p:cNvSpPr/>
              <p:nvPr/>
            </p:nvSpPr>
            <p:spPr>
              <a:xfrm>
                <a:off x="6346051" y="3428999"/>
                <a:ext cx="2290442" cy="8433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data_preprocessing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AA530F-0A69-415F-90D4-27506CE05985}"/>
                  </a:ext>
                </a:extLst>
              </p:cNvPr>
              <p:cNvSpPr/>
              <p:nvPr/>
            </p:nvSpPr>
            <p:spPr>
              <a:xfrm>
                <a:off x="9962226" y="3429000"/>
                <a:ext cx="1606858" cy="8433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split_data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5AB2CE-C09F-455E-BFB1-C4ACCF21E80D}"/>
                  </a:ext>
                </a:extLst>
              </p:cNvPr>
              <p:cNvSpPr/>
              <p:nvPr/>
            </p:nvSpPr>
            <p:spPr>
              <a:xfrm>
                <a:off x="9724747" y="5348797"/>
                <a:ext cx="2081815" cy="84337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train_and_evaluate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CE7BEA-87B4-4B01-AF9D-52F15A46A22B}"/>
                  </a:ext>
                </a:extLst>
              </p:cNvPr>
              <p:cNvSpPr txBox="1"/>
              <p:nvPr/>
            </p:nvSpPr>
            <p:spPr>
              <a:xfrm>
                <a:off x="11194037" y="2849278"/>
                <a:ext cx="1154525" cy="48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src</a:t>
                </a: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4845009-8E45-49C8-8F44-C1BDAF9100F9}"/>
                </a:ext>
              </a:extLst>
            </p:cNvPr>
            <p:cNvSpPr/>
            <p:nvPr/>
          </p:nvSpPr>
          <p:spPr>
            <a:xfrm>
              <a:off x="1754592" y="5649560"/>
              <a:ext cx="1384916" cy="5592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params.yaml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7A97EDE-2B25-4EB0-85CC-3ABE83912C41}"/>
                </a:ext>
              </a:extLst>
            </p:cNvPr>
            <p:cNvSpPr/>
            <p:nvPr/>
          </p:nvSpPr>
          <p:spPr>
            <a:xfrm>
              <a:off x="3493619" y="5676193"/>
              <a:ext cx="1170373" cy="5592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dvc.yaml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FE7D7C2-D368-4812-88E6-DD3D02B44FCA}"/>
                </a:ext>
              </a:extLst>
            </p:cNvPr>
            <p:cNvSpPr/>
            <p:nvPr/>
          </p:nvSpPr>
          <p:spPr>
            <a:xfrm>
              <a:off x="5018103" y="5663953"/>
              <a:ext cx="1170373" cy="5592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setup.py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ACB352-3558-4994-B700-7A5DF56A02A5}"/>
                </a:ext>
              </a:extLst>
            </p:cNvPr>
            <p:cNvSpPr txBox="1"/>
            <p:nvPr/>
          </p:nvSpPr>
          <p:spPr>
            <a:xfrm>
              <a:off x="9199480" y="807266"/>
              <a:ext cx="81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root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A2E6D27-78FA-4E1A-9FE6-FB3004E1D52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16200000" flipH="1">
              <a:off x="914930" y="2365368"/>
              <a:ext cx="1098948" cy="8056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ECAEDC31-8295-4A6E-AD41-4C7202970031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2038898" y="3214589"/>
              <a:ext cx="816303" cy="13235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93AB5F2F-804C-4C52-90FB-F43EBB50448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96134" y="3227051"/>
              <a:ext cx="941323" cy="773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301DDDD-8A19-43B7-A4CA-4D45FE0EFB2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63762" y="3227051"/>
              <a:ext cx="941324" cy="1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CB368ED-8F4D-4823-ABEB-9F621DE98570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7698122" y="3900202"/>
              <a:ext cx="754862" cy="1270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4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17DB60-4274-4FDA-9DA8-88A6ED98FC26}"/>
              </a:ext>
            </a:extLst>
          </p:cNvPr>
          <p:cNvGrpSpPr/>
          <p:nvPr/>
        </p:nvGrpSpPr>
        <p:grpSpPr>
          <a:xfrm>
            <a:off x="701336" y="1020932"/>
            <a:ext cx="10156054" cy="3781887"/>
            <a:chOff x="701336" y="1020932"/>
            <a:chExt cx="10156054" cy="378188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243301-7201-407D-AB71-9C6CE6473F89}"/>
                </a:ext>
              </a:extLst>
            </p:cNvPr>
            <p:cNvSpPr/>
            <p:nvPr/>
          </p:nvSpPr>
          <p:spPr>
            <a:xfrm>
              <a:off x="701336" y="1020932"/>
              <a:ext cx="10156054" cy="378188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89886F-4A92-4C63-AC95-8909BCD245A2}"/>
                </a:ext>
              </a:extLst>
            </p:cNvPr>
            <p:cNvSpPr/>
            <p:nvPr/>
          </p:nvSpPr>
          <p:spPr>
            <a:xfrm>
              <a:off x="892023" y="1266505"/>
              <a:ext cx="1731513" cy="8937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10275C-39BD-49F9-AA76-67010AE91B2C}"/>
                </a:ext>
              </a:extLst>
            </p:cNvPr>
            <p:cNvSpPr/>
            <p:nvPr/>
          </p:nvSpPr>
          <p:spPr>
            <a:xfrm>
              <a:off x="3335601" y="1263503"/>
              <a:ext cx="1731513" cy="8937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Load model and encoders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1FDA02-3639-4C6B-ADE7-2054B862CE5B}"/>
                </a:ext>
              </a:extLst>
            </p:cNvPr>
            <p:cNvSpPr/>
            <p:nvPr/>
          </p:nvSpPr>
          <p:spPr>
            <a:xfrm>
              <a:off x="5779180" y="1266505"/>
              <a:ext cx="1731513" cy="8937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Import template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42D1D9-30D8-4A2B-90CF-98A9E7342B58}"/>
                </a:ext>
              </a:extLst>
            </p:cNvPr>
            <p:cNvSpPr/>
            <p:nvPr/>
          </p:nvSpPr>
          <p:spPr>
            <a:xfrm>
              <a:off x="8702707" y="1263503"/>
              <a:ext cx="1731513" cy="8937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Load and preprocess the input data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321380-8258-4B5D-AA09-F7EA889E6DA5}"/>
                </a:ext>
              </a:extLst>
            </p:cNvPr>
            <p:cNvSpPr/>
            <p:nvPr/>
          </p:nvSpPr>
          <p:spPr>
            <a:xfrm>
              <a:off x="8702893" y="3203317"/>
              <a:ext cx="1731513" cy="8937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the prediction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E369D6-2D91-4059-9650-80D7772E7B21}"/>
                </a:ext>
              </a:extLst>
            </p:cNvPr>
            <p:cNvSpPr/>
            <p:nvPr/>
          </p:nvSpPr>
          <p:spPr>
            <a:xfrm>
              <a:off x="5688467" y="3203317"/>
              <a:ext cx="1731513" cy="8937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Serve as user readable response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B2BC138-9DB2-4901-B7C7-BA62A88F94E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623536" y="1710388"/>
              <a:ext cx="712065" cy="3002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353EB19-43EF-490A-9AA9-6B6AEC62605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067114" y="1710388"/>
              <a:ext cx="712066" cy="3002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E0EDE25-53FF-44D4-9588-45FEB2693B0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7510693" y="1710388"/>
              <a:ext cx="1192014" cy="3002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F994F61-CD6B-41F5-A270-D826C67EF98B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16200000" flipH="1">
              <a:off x="9045535" y="2680202"/>
              <a:ext cx="1046044" cy="186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4224B07-D84D-4E6E-B065-58E70A8A69D3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rot="10800000">
              <a:off x="7419981" y="3650202"/>
              <a:ext cx="1282913" cy="1270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38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Shukla</dc:creator>
  <cp:lastModifiedBy>Raj Shukla</cp:lastModifiedBy>
  <cp:revision>2</cp:revision>
  <dcterms:created xsi:type="dcterms:W3CDTF">2021-12-21T20:56:18Z</dcterms:created>
  <dcterms:modified xsi:type="dcterms:W3CDTF">2021-12-21T21:25:12Z</dcterms:modified>
</cp:coreProperties>
</file>