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573D-B2DC-4E4D-B038-0BCC6529B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12713-22A1-42F7-BA96-C782D6373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AC92-73CF-4457-B1B0-2ED5FBC3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111A-0FD6-4DC2-9212-68631B4F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CD97-EA79-4CA8-B984-720A440B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8A48-70DE-4F16-AA8F-C2DC41C7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03B5E-A39C-4D6C-BD56-82C0CE27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BF5A-0375-437C-BDBA-B7D8B38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6958-4CE2-4588-83FF-9D693DC6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EA5F-5AFD-4D10-9C83-798920DA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DE1F-249D-4E50-A82E-DB0093517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DB62F-C20C-4192-9E0B-974ED242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DB83-25EA-472D-B601-D82E4896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33E5-F42F-4544-860B-74F3271A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F68D-63A9-4061-BEE1-0AFF309C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2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FFC-605A-4B6D-BA1B-B0742A3B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4720-971E-4CAC-917E-091D3C15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5356-2866-47CF-9858-76758E1E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D575-734E-460F-8B5A-56DD06F3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20D0-CAC7-430A-8E4D-1FCEDACC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9AC0-F6D6-45D0-8A15-44FE8A7E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415D4-A7A4-4318-BCD5-CDAC72BC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FAFE-EE5E-4809-A686-F7C5F95B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06C2-4566-4E38-9916-586A2B11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1F81-212D-4EEF-8F2B-0948BC68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CB49-CC85-477B-8EFB-D77A5667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566C-E6AE-4688-8F20-58E8D8474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EF0A7-CCF6-412E-91D1-0861F8BA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B074-800C-44A1-B852-5BC79DD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07B5A-5F84-4DEB-AEF3-7D2D506B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E85F4-66B2-426D-AF2E-3DFB4D09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1DD6-C50D-44B7-9E07-3CCD1BCC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E600-0124-47A7-8D3B-19DB85E2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EC4D6-1559-4550-BBCF-0A0CB6E61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7E227-F921-47C2-B801-F35204B77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1C5D0-F84D-4839-9292-72EA232D4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640BD-2B3A-48E4-9953-000C7172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D731-83E6-49A2-8929-87E2EB1D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22102-D217-4726-B4F9-59EB6B2F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039B-0CC7-46A8-A3F6-33ECEE7C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D54AA-0FCE-4CA9-9BE6-819145BD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66DC4-FDF6-45C6-95D6-0597B709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D643D-C52E-45FC-9A5D-3872ADF8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F900C-2595-4D29-9AD9-064C705B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12B20-575E-4813-B937-28F60E99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82616-1308-4E5D-B214-38172EE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DDF7-BFAF-414A-BE74-3006BEB9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F576-3405-4DB1-9B1B-DCAB3BAD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2AE5C-7C95-40B9-B98D-4E18FE75B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EBF4C-1461-4847-898E-E2BF99E9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49CD-6426-46FF-8E64-3A3D3225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82E8-917E-4DFD-9EFD-B628A589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9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3BC1-C790-461C-A390-66C1005C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9A4B2-8781-4E5A-ACF0-5E98B6F5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FE611-9FD2-460B-AEB7-373C1960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84177-9CD0-4A91-AA58-CD7D8942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5F324-DAB1-4664-BFE5-B01CEE4F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26734-8C80-40CC-B0F3-B2D15983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78F9-9ED0-490A-A926-5B948A89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D550-51F8-4F5D-ADAB-3D0783CD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691F0-351E-4EB1-8E71-6C0918C6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8FAB-67FF-47A8-981E-C1FFB3DEB765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2CCA-118A-41D8-B66C-6EA5242A7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32DB-2300-48A9-88EC-A9E073BB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2DEA-4566-411C-BAF6-7F807195F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A2C4AC4-213C-4991-8F1B-C1A53E1C0E02}"/>
              </a:ext>
            </a:extLst>
          </p:cNvPr>
          <p:cNvGrpSpPr/>
          <p:nvPr/>
        </p:nvGrpSpPr>
        <p:grpSpPr>
          <a:xfrm>
            <a:off x="568171" y="834501"/>
            <a:ext cx="10014012" cy="5308847"/>
            <a:chOff x="568171" y="834501"/>
            <a:chExt cx="10014012" cy="530884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61FED92-C5DA-4F0B-9356-AAE59C8FF5C2}"/>
                </a:ext>
              </a:extLst>
            </p:cNvPr>
            <p:cNvSpPr/>
            <p:nvPr/>
          </p:nvSpPr>
          <p:spPr>
            <a:xfrm>
              <a:off x="568171" y="834501"/>
              <a:ext cx="10014012" cy="5308847"/>
            </a:xfrm>
            <a:prstGeom prst="rect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5079320-BAF3-4880-B2CD-F13393FB1188}"/>
                </a:ext>
              </a:extLst>
            </p:cNvPr>
            <p:cNvSpPr/>
            <p:nvPr/>
          </p:nvSpPr>
          <p:spPr>
            <a:xfrm>
              <a:off x="807868" y="1162975"/>
              <a:ext cx="1819922" cy="10653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libraries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62545DA-D233-4FD7-9DF0-D6CF2C5C6610}"/>
                </a:ext>
              </a:extLst>
            </p:cNvPr>
            <p:cNvSpPr/>
            <p:nvPr/>
          </p:nvSpPr>
          <p:spPr>
            <a:xfrm>
              <a:off x="3303973" y="1162975"/>
              <a:ext cx="1819922" cy="10653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dataset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630108-AC32-4A29-B7FE-B0DCDAD567EB}"/>
                </a:ext>
              </a:extLst>
            </p:cNvPr>
            <p:cNvSpPr/>
            <p:nvPr/>
          </p:nvSpPr>
          <p:spPr>
            <a:xfrm>
              <a:off x="5800078" y="1162975"/>
              <a:ext cx="1819922" cy="10653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Analysis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3214617-96D8-4DC1-B50D-EC4878B477BB}"/>
                </a:ext>
              </a:extLst>
            </p:cNvPr>
            <p:cNvSpPr/>
            <p:nvPr/>
          </p:nvSpPr>
          <p:spPr>
            <a:xfrm>
              <a:off x="8429348" y="1162975"/>
              <a:ext cx="1819922" cy="10653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Engineering &amp; Selection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B659B08-4454-4165-9EF1-B62F942523D7}"/>
                </a:ext>
              </a:extLst>
            </p:cNvPr>
            <p:cNvSpPr/>
            <p:nvPr/>
          </p:nvSpPr>
          <p:spPr>
            <a:xfrm>
              <a:off x="8429348" y="3002133"/>
              <a:ext cx="1819922" cy="10653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Train-Test Split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23F208D-8DCA-44BE-8D70-D83702677BA7}"/>
                </a:ext>
              </a:extLst>
            </p:cNvPr>
            <p:cNvSpPr/>
            <p:nvPr/>
          </p:nvSpPr>
          <p:spPr>
            <a:xfrm>
              <a:off x="5800078" y="3008483"/>
              <a:ext cx="1819922" cy="10653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Selecting Model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22139CE-26A9-4525-86C0-AC5C790A98BB}"/>
                </a:ext>
              </a:extLst>
            </p:cNvPr>
            <p:cNvSpPr/>
            <p:nvPr/>
          </p:nvSpPr>
          <p:spPr>
            <a:xfrm>
              <a:off x="3303542" y="3011443"/>
              <a:ext cx="1819922" cy="10653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261010D-D19A-4C7C-BFC1-2AA69EC9B876}"/>
                </a:ext>
              </a:extLst>
            </p:cNvPr>
            <p:cNvSpPr/>
            <p:nvPr/>
          </p:nvSpPr>
          <p:spPr>
            <a:xfrm>
              <a:off x="849483" y="3008483"/>
              <a:ext cx="1819922" cy="10653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148F9A1-1E17-4794-B4E9-229E70842BE9}"/>
                </a:ext>
              </a:extLst>
            </p:cNvPr>
            <p:cNvSpPr/>
            <p:nvPr/>
          </p:nvSpPr>
          <p:spPr>
            <a:xfrm>
              <a:off x="849483" y="4829454"/>
              <a:ext cx="1819922" cy="10653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Deploy to localhost</a:t>
              </a:r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5A4EBF-36CC-4371-AEB1-AFF302A83982}"/>
                </a:ext>
              </a:extLst>
            </p:cNvPr>
            <p:cNvCxnSpPr>
              <a:stCxn id="2" idx="3"/>
              <a:endCxn id="23" idx="1"/>
            </p:cNvCxnSpPr>
            <p:nvPr/>
          </p:nvCxnSpPr>
          <p:spPr>
            <a:xfrm>
              <a:off x="2627790" y="1695635"/>
              <a:ext cx="676183" cy="127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21303DF-7BC7-4BA5-B176-618CFEC14206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5123895" y="1695635"/>
              <a:ext cx="676183" cy="127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4C4093E-9EC3-4CC8-B84F-11800FE78230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7620000" y="1695635"/>
              <a:ext cx="809348" cy="127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3355F0A-2893-46C1-B496-6F87210A0978}"/>
                </a:ext>
              </a:extLst>
            </p:cNvPr>
            <p:cNvCxnSpPr>
              <a:stCxn id="25" idx="2"/>
              <a:endCxn id="27" idx="0"/>
            </p:cNvCxnSpPr>
            <p:nvPr/>
          </p:nvCxnSpPr>
          <p:spPr>
            <a:xfrm rot="5400000">
              <a:off x="8952390" y="2615214"/>
              <a:ext cx="773838" cy="127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96CA4A8-B0CB-4B97-AF12-9588094A152B}"/>
                </a:ext>
              </a:extLst>
            </p:cNvPr>
            <p:cNvCxnSpPr>
              <a:stCxn id="27" idx="1"/>
              <a:endCxn id="28" idx="3"/>
            </p:cNvCxnSpPr>
            <p:nvPr/>
          </p:nvCxnSpPr>
          <p:spPr>
            <a:xfrm rot="10800000" flipV="1">
              <a:off x="7620000" y="3534793"/>
              <a:ext cx="809348" cy="635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E635342-9F9B-4EF1-BEC3-D7D3486B410B}"/>
                </a:ext>
              </a:extLst>
            </p:cNvPr>
            <p:cNvCxnSpPr>
              <a:stCxn id="28" idx="1"/>
              <a:endCxn id="29" idx="3"/>
            </p:cNvCxnSpPr>
            <p:nvPr/>
          </p:nvCxnSpPr>
          <p:spPr>
            <a:xfrm rot="10800000" flipV="1">
              <a:off x="5123464" y="3541143"/>
              <a:ext cx="676614" cy="296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5FA406A-F455-4EBE-99BF-F610663B2231}"/>
                </a:ext>
              </a:extLst>
            </p:cNvPr>
            <p:cNvCxnSpPr>
              <a:stCxn id="29" idx="1"/>
              <a:endCxn id="30" idx="3"/>
            </p:cNvCxnSpPr>
            <p:nvPr/>
          </p:nvCxnSpPr>
          <p:spPr>
            <a:xfrm rot="10800000">
              <a:off x="2669406" y="3541143"/>
              <a:ext cx="634137" cy="296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C22A175A-20BA-4145-86F7-5A879211439E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rot="5400000">
              <a:off x="1381619" y="4451628"/>
              <a:ext cx="755651" cy="12700"/>
            </a:xfrm>
            <a:prstGeom prst="bentConnector3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42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Shukla</dc:creator>
  <cp:lastModifiedBy>Raj Shukla</cp:lastModifiedBy>
  <cp:revision>3</cp:revision>
  <dcterms:created xsi:type="dcterms:W3CDTF">2021-12-21T20:56:18Z</dcterms:created>
  <dcterms:modified xsi:type="dcterms:W3CDTF">2021-12-21T22:10:17Z</dcterms:modified>
</cp:coreProperties>
</file>