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305005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JEEVANI S</a:t>
            </a:r>
          </a:p>
          <a:p>
            <a:r>
              <a:rPr lang="en-US" sz="2400" dirty="0"/>
              <a:t>REGISTER NO: 312216259</a:t>
            </a:r>
          </a:p>
          <a:p>
            <a:r>
              <a:rPr lang="en-US" sz="2400" dirty="0"/>
              <a:t>NAAN MUDHALVAN NO: asunm1621312216264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 : Shri </a:t>
            </a:r>
            <a:r>
              <a:rPr lang="en-US" sz="2400" dirty="0" err="1"/>
              <a:t>Shankarlal</a:t>
            </a:r>
            <a:r>
              <a:rPr lang="en-US" sz="2400" dirty="0"/>
              <a:t> </a:t>
            </a:r>
            <a:r>
              <a:rPr lang="en-US" sz="2400" dirty="0" err="1"/>
              <a:t>Sundarbai</a:t>
            </a:r>
            <a:r>
              <a:rPr lang="en-US" sz="2400" dirty="0"/>
              <a:t> </a:t>
            </a:r>
            <a:r>
              <a:rPr lang="en-US" sz="2400" dirty="0" err="1"/>
              <a:t>Shasun</a:t>
            </a:r>
            <a:r>
              <a:rPr lang="en-US" sz="2400" dirty="0"/>
              <a:t>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02358"/>
              </p:ext>
            </p:extLst>
          </p:nvPr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791</Words>
  <Application>Microsoft Office PowerPoint</Application>
  <PresentationFormat>Widescreen</PresentationFormat>
  <Paragraphs>104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JEEVANI SOLAI</cp:lastModifiedBy>
  <cp:revision>18</cp:revision>
  <dcterms:created xsi:type="dcterms:W3CDTF">2024-03-29T15:07:22Z</dcterms:created>
  <dcterms:modified xsi:type="dcterms:W3CDTF">2024-09-09T15:18:30Z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