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3365" cy="4134485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en-US"/>
              <a:t> </a:t>
            </a:r>
            <a:r>
              <a:rPr lang="en-US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The Role of Documentation in the SDLC and what are  type of documents produced in each level</a:t>
            </a:r>
            <a:endParaRPr lang="en-US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Documentation in the Deployment Phase</a:t>
            </a:r>
            <a:endParaRPr lang="en-US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Purpose: Ensure smooth delivery to the production environment.</a:t>
            </a:r>
            <a:endParaRPr lang="en-US" altLang="en-US"/>
          </a:p>
          <a:p>
            <a:r>
              <a:rPr lang="en-US" altLang="en-US"/>
              <a:t>Documents Produced:</a:t>
            </a:r>
            <a:endParaRPr lang="en-US" altLang="en-US"/>
          </a:p>
          <a:p>
            <a:r>
              <a:rPr lang="en-US" altLang="en-US"/>
              <a:t>Deployment Plan</a:t>
            </a:r>
            <a:endParaRPr lang="en-US" altLang="en-US"/>
          </a:p>
          <a:p>
            <a:r>
              <a:rPr lang="en-US" altLang="en-US"/>
              <a:t>Release Notes</a:t>
            </a:r>
            <a:endParaRPr lang="en-US" altLang="en-US"/>
          </a:p>
          <a:p>
            <a:r>
              <a:rPr lang="en-US" altLang="en-US"/>
              <a:t>Installation Guides</a:t>
            </a:r>
            <a:endParaRPr lang="en-US" altLang="en-US"/>
          </a:p>
          <a:p>
            <a:r>
              <a:rPr lang="en-US" altLang="en-US"/>
              <a:t>Rollback Plans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Documentation in the Maintenance Phase</a:t>
            </a:r>
            <a:endParaRPr lang="en-US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Purpose: Handle updates and issues post-deployment.</a:t>
            </a:r>
            <a:endParaRPr lang="en-US" altLang="en-US"/>
          </a:p>
          <a:p>
            <a:r>
              <a:rPr lang="en-US" altLang="en-US"/>
              <a:t>Documents Produced:</a:t>
            </a:r>
            <a:endParaRPr lang="en-US" altLang="en-US"/>
          </a:p>
          <a:p>
            <a:r>
              <a:rPr lang="en-US" altLang="en-US"/>
              <a:t>Issue Logs</a:t>
            </a:r>
            <a:endParaRPr lang="en-US" altLang="en-US"/>
          </a:p>
          <a:p>
            <a:r>
              <a:rPr lang="en-US" altLang="en-US"/>
              <a:t>Patch/Upgrade Notes</a:t>
            </a:r>
            <a:endParaRPr lang="en-US" altLang="en-US"/>
          </a:p>
          <a:p>
            <a:r>
              <a:rPr lang="en-US" altLang="en-US"/>
              <a:t>Performance Reports</a:t>
            </a:r>
            <a:endParaRPr lang="en-US" altLang="en-US"/>
          </a:p>
          <a:p>
            <a:r>
              <a:rPr lang="en-US" altLang="en-US"/>
              <a:t>User Manuals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en-US"/>
              <a:t> </a:t>
            </a:r>
            <a:r>
              <a:rPr lang="en-US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Best Practices for Effective Documentation	</a:t>
            </a:r>
            <a:endParaRPr lang="en-US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Keep It Updated: Regularly review and revise documents.</a:t>
            </a:r>
            <a:endParaRPr lang="en-US" altLang="en-US"/>
          </a:p>
          <a:p>
            <a:r>
              <a:rPr lang="en-US" altLang="en-US"/>
              <a:t>Use Clear Language: Avoid jargon; focus on clarity.</a:t>
            </a:r>
            <a:endParaRPr lang="en-US" altLang="en-US"/>
          </a:p>
          <a:p>
            <a:r>
              <a:rPr lang="en-US" altLang="en-US"/>
              <a:t>Leverage Tools: Use platforms like Confluence, SharePoint, or Git for version control.</a:t>
            </a:r>
            <a:endParaRPr lang="en-US" altLang="en-US"/>
          </a:p>
          <a:p>
            <a:r>
              <a:rPr lang="en-US" altLang="en-US"/>
              <a:t>Engage Stakeholders: Ensure all relevant parties contribute to and review documentation.</a:t>
            </a:r>
            <a:endParaRPr lang="en-US" altLang="en-US"/>
          </a:p>
          <a:p>
            <a:r>
              <a:rPr lang="en-US" altLang="en-US"/>
              <a:t>Standardize: Follow organizational templates and standards.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Documentation is a critical aspect of SDLC, ensuring clarity, collaboration, and compliance.</a:t>
            </a:r>
            <a:endParaRPr lang="en-US" altLang="en-US"/>
          </a:p>
          <a:p>
            <a:r>
              <a:rPr lang="en-US" altLang="en-US"/>
              <a:t>Each SDLC phase has unique documentation needs.</a:t>
            </a:r>
            <a:endParaRPr lang="en-US" altLang="en-US"/>
          </a:p>
          <a:p>
            <a:r>
              <a:rPr lang="en-US" altLang="en-US"/>
              <a:t>Adopting best practices ensures documentation remains a valuable asset.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Importance of Documentation</a:t>
            </a:r>
            <a:endParaRPr lang="en-US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Definition: Documentation refers to written or visual records that describe the design, development, deployment, and maintenance of a system.</a:t>
            </a:r>
            <a:endParaRPr lang="en-US" altLang="en-US"/>
          </a:p>
          <a:p>
            <a:r>
              <a:rPr lang="en-US" altLang="en-US"/>
              <a:t>Purpose:</a:t>
            </a:r>
            <a:endParaRPr lang="en-US" altLang="en-US"/>
          </a:p>
          <a:p>
            <a:r>
              <a:rPr lang="en-US" altLang="en-US"/>
              <a:t>Facilitates communication among stakeholders.</a:t>
            </a:r>
            <a:endParaRPr lang="en-US" altLang="en-US"/>
          </a:p>
          <a:p>
            <a:r>
              <a:rPr lang="en-US" altLang="en-US"/>
              <a:t>Ensures traceability and compliance.</a:t>
            </a:r>
            <a:endParaRPr lang="en-US" altLang="en-US"/>
          </a:p>
          <a:p>
            <a:r>
              <a:rPr lang="en-US" altLang="en-US"/>
              <a:t>Provides a reference for future maintenance and upgrade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en-US"/>
              <a:t> </a:t>
            </a:r>
            <a:r>
              <a:rPr lang="en-US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Key Benefits of Documentation</a:t>
            </a:r>
            <a:endParaRPr lang="en-US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Improves Collaboration: Aligns developers, testers, and business stakeholders.</a:t>
            </a:r>
            <a:endParaRPr lang="en-US" altLang="en-US"/>
          </a:p>
          <a:p>
            <a:r>
              <a:rPr lang="en-US" altLang="en-US"/>
              <a:t>Reduces Risks: Helps identify gaps and ambiguities early.</a:t>
            </a:r>
            <a:endParaRPr lang="en-US" altLang="en-US"/>
          </a:p>
          <a:p>
            <a:r>
              <a:rPr lang="en-US" altLang="en-US"/>
              <a:t>Supports Maintenance: Serves as a guide for troubleshooting and enhancements.</a:t>
            </a:r>
            <a:endParaRPr lang="en-US" altLang="en-US"/>
          </a:p>
          <a:p>
            <a:r>
              <a:rPr lang="en-US" altLang="en-US"/>
              <a:t>Ensures Compliance: Meets legal, industry, and organizational standards.</a:t>
            </a:r>
            <a:endParaRPr lang="en-US" altLang="en-US"/>
          </a:p>
          <a:p>
            <a:r>
              <a:rPr lang="en-US" altLang="en-US"/>
              <a:t>Enhances Knowledge Transfer: Onboarding new team members becomes easier.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Overview of SDLC Phases</a:t>
            </a:r>
            <a:endParaRPr lang="en-US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>
                <a:solidFill>
                  <a:srgbClr val="FF0000"/>
                </a:solidFill>
              </a:rPr>
              <a:t>Phases: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/>
              <a:t>Planning</a:t>
            </a:r>
            <a:endParaRPr lang="en-US" altLang="en-US"/>
          </a:p>
          <a:p>
            <a:r>
              <a:rPr lang="en-US" altLang="en-US"/>
              <a:t>Analysis</a:t>
            </a:r>
            <a:endParaRPr lang="en-US" altLang="en-US"/>
          </a:p>
          <a:p>
            <a:r>
              <a:rPr lang="en-US" altLang="en-US"/>
              <a:t>Design</a:t>
            </a:r>
            <a:endParaRPr lang="en-US" altLang="en-US"/>
          </a:p>
          <a:p>
            <a:r>
              <a:rPr lang="en-US" altLang="en-US"/>
              <a:t>Development</a:t>
            </a:r>
            <a:endParaRPr lang="en-US" altLang="en-US"/>
          </a:p>
          <a:p>
            <a:r>
              <a:rPr lang="en-US" altLang="en-US"/>
              <a:t>Testing</a:t>
            </a:r>
            <a:endParaRPr lang="en-US" altLang="en-US"/>
          </a:p>
          <a:p>
            <a:r>
              <a:rPr lang="en-US" altLang="en-US"/>
              <a:t>Deployment</a:t>
            </a:r>
            <a:endParaRPr lang="en-US" altLang="en-US"/>
          </a:p>
          <a:p>
            <a:r>
              <a:rPr lang="en-US" altLang="en-US"/>
              <a:t>Maintenance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Documentation in the Planning Phase</a:t>
            </a:r>
            <a:endParaRPr lang="en-US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Purpose: Define the project’s scope, objectives, and high-level requirements.</a:t>
            </a:r>
            <a:endParaRPr lang="en-US" altLang="en-US"/>
          </a:p>
          <a:p>
            <a:r>
              <a:rPr lang="en-US" altLang="en-US"/>
              <a:t>Documents Produced:</a:t>
            </a:r>
            <a:endParaRPr lang="en-US" altLang="en-US"/>
          </a:p>
          <a:p>
            <a:r>
              <a:rPr lang="en-US" altLang="en-US"/>
              <a:t>Project Charter</a:t>
            </a:r>
            <a:endParaRPr lang="en-US" altLang="en-US"/>
          </a:p>
          <a:p>
            <a:r>
              <a:rPr lang="en-US" altLang="en-US"/>
              <a:t>Feasibility Study</a:t>
            </a:r>
            <a:endParaRPr lang="en-US" altLang="en-US"/>
          </a:p>
          <a:p>
            <a:r>
              <a:rPr lang="en-US" altLang="en-US"/>
              <a:t>Stakeholder Analysis</a:t>
            </a:r>
            <a:endParaRPr lang="en-US" altLang="en-US"/>
          </a:p>
          <a:p>
            <a:r>
              <a:rPr lang="en-US" altLang="en-US"/>
              <a:t>Risk Assessment</a:t>
            </a:r>
            <a:endParaRPr lang="en-US" altLang="en-US"/>
          </a:p>
          <a:p>
            <a:r>
              <a:rPr lang="en-US" altLang="en-US"/>
              <a:t>Communication Plan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Documentation in the Analysis Phase</a:t>
            </a:r>
            <a:endParaRPr lang="en-US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Purpose: Gather detailed requirements and understand system needs.</a:t>
            </a:r>
            <a:endParaRPr lang="en-US" altLang="en-US"/>
          </a:p>
          <a:p>
            <a:r>
              <a:rPr lang="en-US" altLang="en-US"/>
              <a:t>Documents Produced:</a:t>
            </a:r>
            <a:endParaRPr lang="en-US" altLang="en-US"/>
          </a:p>
          <a:p>
            <a:r>
              <a:rPr lang="en-US" altLang="en-US"/>
              <a:t>Requirements Specification Document (RSD)</a:t>
            </a:r>
            <a:endParaRPr lang="en-US" altLang="en-US"/>
          </a:p>
          <a:p>
            <a:r>
              <a:rPr lang="en-US" altLang="en-US"/>
              <a:t>Use Case Diagrams</a:t>
            </a:r>
            <a:endParaRPr lang="en-US" altLang="en-US"/>
          </a:p>
          <a:p>
            <a:r>
              <a:rPr lang="en-US" altLang="en-US"/>
              <a:t>User Stories</a:t>
            </a:r>
            <a:endParaRPr lang="en-US" altLang="en-US"/>
          </a:p>
          <a:p>
            <a:r>
              <a:rPr lang="en-US" altLang="en-US"/>
              <a:t>Functional Requirements Document (FRD)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en-US"/>
              <a:t> </a:t>
            </a:r>
            <a:r>
              <a:rPr lang="en-US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Documentation in the Design Phase</a:t>
            </a:r>
            <a:endParaRPr lang="en-US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Purpose: Create blueprints for the system.</a:t>
            </a:r>
            <a:endParaRPr lang="en-US" altLang="en-US"/>
          </a:p>
          <a:p>
            <a:r>
              <a:rPr lang="en-US" altLang="en-US"/>
              <a:t>Documents Produced:</a:t>
            </a:r>
            <a:endParaRPr lang="en-US" altLang="en-US"/>
          </a:p>
          <a:p>
            <a:r>
              <a:rPr lang="en-US" altLang="en-US"/>
              <a:t>System Architecture Diagram</a:t>
            </a:r>
            <a:endParaRPr lang="en-US" altLang="en-US"/>
          </a:p>
          <a:p>
            <a:r>
              <a:rPr lang="en-US" altLang="en-US"/>
              <a:t>Database Design Documents</a:t>
            </a:r>
            <a:endParaRPr lang="en-US" altLang="en-US"/>
          </a:p>
          <a:p>
            <a:r>
              <a:rPr lang="en-US" altLang="en-US"/>
              <a:t>Wireframes and Mockups</a:t>
            </a:r>
            <a:endParaRPr lang="en-US" altLang="en-US"/>
          </a:p>
          <a:p>
            <a:r>
              <a:rPr lang="en-US" altLang="en-US"/>
              <a:t>Technical Specifications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Documentation in the Development Phase</a:t>
            </a:r>
            <a:endParaRPr lang="en-US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Purpose: Code and build the system as per design.</a:t>
            </a:r>
            <a:endParaRPr lang="en-US" altLang="en-US"/>
          </a:p>
          <a:p>
            <a:r>
              <a:rPr lang="en-US" altLang="en-US"/>
              <a:t>Documents Produced:</a:t>
            </a:r>
            <a:endParaRPr lang="en-US" altLang="en-US"/>
          </a:p>
          <a:p>
            <a:r>
              <a:rPr lang="en-US" altLang="en-US"/>
              <a:t>Source Code Comments</a:t>
            </a:r>
            <a:endParaRPr lang="en-US" altLang="en-US"/>
          </a:p>
          <a:p>
            <a:r>
              <a:rPr lang="en-US" altLang="en-US"/>
              <a:t>Version Control Logs</a:t>
            </a:r>
            <a:endParaRPr lang="en-US" altLang="en-US"/>
          </a:p>
          <a:p>
            <a:r>
              <a:rPr lang="en-US" altLang="en-US"/>
              <a:t>API Documentation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Documentation in the Testing Phase</a:t>
            </a:r>
            <a:endParaRPr lang="en-US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solidFill>
                  <a:srgbClr val="FF0000"/>
                </a:solidFill>
              </a:rPr>
              <a:t>Purpose</a:t>
            </a:r>
            <a:r>
              <a:rPr lang="en-US" altLang="en-US"/>
              <a:t>: Validate the system’s functionality and performance.</a:t>
            </a:r>
            <a:endParaRPr lang="en-US" altLang="en-US"/>
          </a:p>
          <a:p>
            <a:r>
              <a:rPr lang="en-US" altLang="en-US"/>
              <a:t>Documents Produced:</a:t>
            </a:r>
            <a:endParaRPr lang="en-US" altLang="en-US"/>
          </a:p>
          <a:p>
            <a:r>
              <a:rPr lang="en-US" altLang="en-US"/>
              <a:t>Test Plan</a:t>
            </a:r>
            <a:endParaRPr lang="en-US" altLang="en-US"/>
          </a:p>
          <a:p>
            <a:r>
              <a:rPr lang="en-US" altLang="en-US"/>
              <a:t>Test Cases</a:t>
            </a:r>
            <a:endParaRPr lang="en-US" altLang="en-US"/>
          </a:p>
          <a:p>
            <a:r>
              <a:rPr lang="en-US" altLang="en-US"/>
              <a:t>Test Results/Reports</a:t>
            </a:r>
            <a:endParaRPr lang="en-US" altLang="en-US"/>
          </a:p>
          <a:p>
            <a:r>
              <a:rPr lang="en-US" altLang="en-US"/>
              <a:t>Bug Tracking Logs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2799</Words>
  <Application>WPS Presentation</Application>
  <PresentationFormat>Widescreen</PresentationFormat>
  <Paragraphs>110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The Role of Documentation in the SDLC</dc:title>
  <dc:creator/>
  <cp:lastModifiedBy>jeevan nagendra pentakota</cp:lastModifiedBy>
  <cp:revision>3</cp:revision>
  <dcterms:created xsi:type="dcterms:W3CDTF">2024-11-21T06:58:28Z</dcterms:created>
  <dcterms:modified xsi:type="dcterms:W3CDTF">2024-11-21T12:00:13Z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2C805A59670D401C91EF361AFD42D852_11</vt:lpwstr>
  </property>
  <property fmtid="{D5CDD505-2E9C-101B-9397-08002B2CF9AE}" pid="3" name="KSOProductBuildVer">
    <vt:lpwstr>1033-12.2.0.18911</vt:lpwstr>
  </property>
</Properties>
</file>