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ta-IN" sz="2400" b="1" dirty="0"/>
              <a:t> TAMILSELVI.R</a:t>
            </a:r>
            <a:endParaRPr lang="en-US" sz="2400" b="1" dirty="0"/>
          </a:p>
          <a:p>
            <a:r>
              <a:rPr lang="en-US" sz="2400" b="1" dirty="0"/>
              <a:t>REGISTER NO:</a:t>
            </a:r>
            <a:r>
              <a:rPr lang="ta-IN" sz="2400" b="1" dirty="0"/>
              <a:t> 312220268</a:t>
            </a:r>
            <a:endParaRPr lang="en-US" sz="2400" b="1" dirty="0"/>
          </a:p>
          <a:p>
            <a:r>
              <a:rPr lang="en-US" sz="2400" b="1" dirty="0"/>
              <a:t>DEPARTMENT:</a:t>
            </a:r>
            <a:r>
              <a:rPr lang="ta-IN" sz="2400" b="1" dirty="0"/>
              <a:t> COMMERCE </a:t>
            </a:r>
            <a:endParaRPr lang="en-US" sz="2400" b="1" dirty="0"/>
          </a:p>
          <a:p>
            <a:r>
              <a:rPr lang="en-US" sz="2400" b="1" dirty="0"/>
              <a:t>COLLEG</a:t>
            </a:r>
            <a:r>
              <a:rPr lang="ta-IN" sz="2400" b="1" dirty="0"/>
              <a:t>E: JEPPIAAR COLLEGE OF ARTS AND SCIENCE 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641" y="634919"/>
            <a:ext cx="11661605" cy="52610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ta-IN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600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a-IN" sz="3600" spc="5" dirty="0">
                <a:latin typeface="Trebuchet MS"/>
                <a:cs typeface="Trebuchet MS"/>
              </a:rPr>
              <a:t>Methodology: The guide will use best practices and expert recommendations to outline the components of an effective problem statement.</a:t>
            </a:r>
            <a:endParaRPr lang="en-US" sz="3600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a-IN" sz="3600" spc="5" dirty="0">
                <a:latin typeface="Trebuchet MS"/>
                <a:cs typeface="Trebuchet MS"/>
              </a:rPr>
              <a:t> </a:t>
            </a:r>
            <a:endParaRPr lang="en-US" sz="3600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a-IN" sz="3600" spc="5" dirty="0">
                <a:latin typeface="Trebuchet MS"/>
                <a:cs typeface="Trebuchet MS"/>
              </a:rPr>
              <a:t>It will include:
• An explanation of the problem statement’s role.
• A template with sections t</a:t>
            </a:r>
            <a:r>
              <a:rPr lang="en-US" sz="3600" spc="5" dirty="0">
                <a:latin typeface="Trebuchet MS"/>
                <a:cs typeface="Trebuchet MS"/>
              </a:rPr>
              <a:t>o</a:t>
            </a:r>
            <a:r>
              <a:rPr lang="ta-IN" sz="3600" spc="5" dirty="0">
                <a:latin typeface="Trebuchet MS"/>
                <a:cs typeface="Trebuchet MS"/>
              </a:rPr>
              <a:t> fill out.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2795" y="0"/>
            <a:ext cx="10363815" cy="637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sz="4000" dirty="0"/>
            </a:br>
            <a:r>
              <a:rPr sz="4000" dirty="0"/>
              <a:t>R</a:t>
            </a:r>
            <a:r>
              <a:rPr sz="4000" spc="-40" dirty="0"/>
              <a:t>E</a:t>
            </a:r>
            <a:r>
              <a:rPr sz="4000" spc="15" dirty="0"/>
              <a:t>S</a:t>
            </a:r>
            <a:r>
              <a:rPr sz="4000" spc="-30" dirty="0"/>
              <a:t>U</a:t>
            </a:r>
            <a:r>
              <a:rPr sz="4000" spc="-405" dirty="0"/>
              <a:t>L</a:t>
            </a:r>
            <a:r>
              <a:rPr sz="4000" dirty="0"/>
              <a:t>TS</a:t>
            </a:r>
            <a:br>
              <a:rPr lang="en-US" sz="4000" dirty="0"/>
            </a:br>
            <a:br>
              <a:rPr lang="ta-IN" sz="4000" b="0" dirty="0"/>
            </a:br>
            <a:r>
              <a:rPr lang="ta-IN" sz="3600" b="0" dirty="0"/>
              <a:t>Results: The finalized guide with a template and example will be evaluated for clarity and usefulness through feedback from target users.
 Discussion: Discuss the effectiveness of the guide in improving the users’ ability to write problem statements and any challenges encountered during its developmen</a:t>
            </a:r>
            <a:r>
              <a:rPr lang="ta-IN" sz="4000" b="0" dirty="0"/>
              <a:t>t</a:t>
            </a:r>
            <a:endParaRPr sz="4000" b="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12" y="0"/>
            <a:ext cx="10681335" cy="6647974"/>
          </a:xfrm>
        </p:spPr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a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a-IN" sz="3600" b="0" dirty="0">
                <a:latin typeface="Trebuchet MS" panose="020B0603020202020204" pitchFamily="34" charset="0"/>
                <a:cs typeface="Times New Roman" panose="02020603050405020304" pitchFamily="18" charset="0"/>
              </a:rPr>
              <a:t>Summary: Recap the importance of a well-crafted problem statement and how the provided guide can assist in creating them.
 Future Work: Suggest potential improvements or extensions, such as incorporating more examples or adapting the template for different types of projects</a:t>
            </a:r>
            <a:endParaRPr lang="en-IN" sz="3600" b="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10360161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ta-IN" sz="4250" spc="25" dirty="0"/>
            </a:br>
            <a:br>
              <a:rPr lang="ta-IN" sz="4250" spc="25" dirty="0"/>
            </a:br>
            <a:r>
              <a:rPr lang="ta-IN" sz="4250" spc="25" dirty="0"/>
              <a:t>EMPLOYEE PERFORMANCE ANALYSIS USING EXCEL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9119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1864" y="781050"/>
            <a:ext cx="10828272" cy="55566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/>
              <a:t>P</a:t>
            </a:r>
            <a:r>
              <a:rPr sz="3600" spc="15" dirty="0"/>
              <a:t>ROB</a:t>
            </a:r>
            <a:r>
              <a:rPr sz="3600" spc="55" dirty="0"/>
              <a:t>L</a:t>
            </a:r>
            <a:r>
              <a:rPr sz="3600" spc="-20" dirty="0"/>
              <a:t>E</a:t>
            </a:r>
            <a:r>
              <a:rPr sz="3600" spc="20" dirty="0"/>
              <a:t>M</a:t>
            </a:r>
            <a:r>
              <a:rPr sz="3600" dirty="0"/>
              <a:t>	</a:t>
            </a:r>
            <a:r>
              <a:rPr sz="3600" spc="10" dirty="0"/>
              <a:t>S</a:t>
            </a:r>
            <a:r>
              <a:rPr sz="3600" spc="-370" dirty="0"/>
              <a:t>T</a:t>
            </a:r>
            <a:r>
              <a:rPr sz="3600" spc="-375" dirty="0"/>
              <a:t>A</a:t>
            </a:r>
            <a:r>
              <a:rPr sz="3600" spc="15" dirty="0"/>
              <a:t>T</a:t>
            </a:r>
            <a:r>
              <a:rPr sz="3600" spc="-10" dirty="0"/>
              <a:t>E</a:t>
            </a:r>
            <a:r>
              <a:rPr sz="3600" spc="-20" dirty="0"/>
              <a:t>ME</a:t>
            </a:r>
            <a:r>
              <a:rPr sz="3600" spc="10" dirty="0"/>
              <a:t>NT</a:t>
            </a:r>
            <a:br>
              <a:rPr lang="en-US" sz="3600" b="0" spc="10" dirty="0"/>
            </a:br>
            <a:br>
              <a:rPr lang="ta-IN" sz="3600" b="0" spc="10" dirty="0"/>
            </a:br>
            <a:r>
              <a:rPr lang="ta-IN" sz="3600" b="0" spc="10" dirty="0"/>
              <a:t>Description: The objective is to provide a comprehensive guide on writing effective problem statements, including a template and a practical example. This guide aims to help users articulate the problem they are addressing clearly and succinctly, ensuring it effectively communicates the issue and sets the stage for a well-defined project.</a:t>
            </a:r>
            <a:endParaRPr sz="36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037" y="884072"/>
            <a:ext cx="10282292" cy="57054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/>
              <a:t>PROJECT	</a:t>
            </a:r>
            <a:r>
              <a:rPr sz="4000" spc="-20" dirty="0"/>
              <a:t>OVERVI</a:t>
            </a:r>
            <a:r>
              <a:rPr lang="en-US" sz="4000" spc="-20" dirty="0"/>
              <a:t>EW</a:t>
            </a:r>
            <a:br>
              <a:rPr lang="en-US" sz="4000" b="0" spc="-20" dirty="0"/>
            </a:br>
            <a:br>
              <a:rPr lang="en-US" sz="4000" b="0" spc="-20" dirty="0"/>
            </a:br>
            <a:r>
              <a:rPr lang="ta-IN" sz="3200" b="0" spc="-20" dirty="0"/>
              <a:t>Objective: To create a detailed guide on formulating problem statements, including a customizable template and a real-world example to illustrate the process.
Scope: The guide will cover the importance of a problem statement, key components, and common pitfalls to avoid.
Outcome: A well-structured document that helps users develop problem statements for various types of projects.</a:t>
            </a:r>
            <a:endParaRPr sz="32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2770" y="688248"/>
            <a:ext cx="9795978" cy="44743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b="0" spc="5" dirty="0"/>
            </a:br>
            <a:br>
              <a:rPr lang="ta-IN" sz="3200" b="0" spc="5" dirty="0"/>
            </a:br>
            <a:r>
              <a:rPr lang="ta-IN" sz="3200" b="0" spc="5" dirty="0"/>
              <a:t>Target Audience: Students, researchers, project managers, and professionals who need to define and communicate project problems effectively.
 Use Case: Individuals or teams seeking clarity and precision in problem statement creation for academic or business projects</a:t>
            </a:r>
            <a:endParaRPr sz="3200" b="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781050"/>
            <a:ext cx="10578445" cy="55790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ta-IN" sz="3600" b="0" dirty="0"/>
            </a:br>
            <a:br>
              <a:rPr lang="ta-IN" sz="3600" b="0" dirty="0"/>
            </a:br>
            <a:r>
              <a:rPr lang="ta-IN" sz="3600" b="0" dirty="0"/>
              <a:t>Solution: Provide a step-by-step approach to writing problem statements, including a fill-in-the-blank template and an illustrative example.
Proposition: By following the guide, users will be able to draft clear, concise, and impactful problem statements that lay a strong foundation for their projects.</a:t>
            </a:r>
            <a:endParaRPr sz="3600" b="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769989"/>
          </a:xfrm>
        </p:spPr>
        <p:txBody>
          <a:bodyPr/>
          <a:lstStyle/>
          <a:p>
            <a:r>
              <a:rPr lang="en-IN" sz="3600" dirty="0"/>
              <a:t>Dataset </a:t>
            </a:r>
            <a:r>
              <a:rPr lang="en-IN" sz="3600" dirty="0" err="1"/>
              <a:t>Descriptio</a:t>
            </a:r>
            <a:r>
              <a:rPr lang="en-US" sz="3600" dirty="0"/>
              <a:t>n</a:t>
            </a:r>
            <a:br>
              <a:rPr lang="ta-IN" sz="3600" b="0" dirty="0"/>
            </a:br>
            <a:br>
              <a:rPr lang="ta-IN" sz="3600" b="0" dirty="0"/>
            </a:br>
            <a:r>
              <a:rPr lang="ta-IN" sz="3600" b="0" dirty="0"/>
              <a:t>Not Applicable: This project does not involve data analysis but focuses on the creation and structuring of problem statements</a:t>
            </a:r>
            <a:endParaRPr lang="en-IN" sz="36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0086" y="317841"/>
            <a:ext cx="11356652" cy="66902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spc="15" dirty="0"/>
              <a:t>    </a:t>
            </a:r>
            <a:br>
              <a:rPr lang="en-US" sz="3600" spc="15" dirty="0"/>
            </a:br>
            <a:r>
              <a:rPr sz="3600" spc="15" dirty="0"/>
              <a:t>THE</a:t>
            </a:r>
            <a:r>
              <a:rPr sz="3600" spc="20" dirty="0"/>
              <a:t> </a:t>
            </a:r>
            <a:r>
              <a:rPr lang="en-US" sz="3600" spc="20" dirty="0"/>
              <a:t>"</a:t>
            </a:r>
            <a:r>
              <a:rPr sz="3600" spc="10" dirty="0"/>
              <a:t>WOW</a:t>
            </a:r>
            <a:r>
              <a:rPr lang="en-US" sz="3600" spc="10" dirty="0"/>
              <a:t>"</a:t>
            </a:r>
            <a:r>
              <a:rPr sz="3600" spc="85" dirty="0"/>
              <a:t> </a:t>
            </a:r>
            <a:r>
              <a:rPr sz="3600" spc="10" dirty="0"/>
              <a:t>IN</a:t>
            </a:r>
            <a:r>
              <a:rPr sz="3600" spc="-5" dirty="0"/>
              <a:t> </a:t>
            </a:r>
            <a:r>
              <a:rPr sz="3600" spc="15" dirty="0"/>
              <a:t>OUR</a:t>
            </a:r>
            <a:r>
              <a:rPr sz="3600" spc="-10" dirty="0"/>
              <a:t> </a:t>
            </a:r>
            <a:r>
              <a:rPr sz="3600" spc="20" dirty="0"/>
              <a:t>SOLUTIO</a:t>
            </a:r>
            <a:r>
              <a:rPr lang="en-US" sz="3600" spc="20" dirty="0"/>
              <a:t>N</a:t>
            </a:r>
            <a:br>
              <a:rPr lang="en-US" sz="3600" b="0" spc="20" dirty="0"/>
            </a:br>
            <a:r>
              <a:rPr lang="ta-IN" sz="3600" b="0" spc="20" dirty="0"/>
              <a:t>Innovative Features:
Customizable Template: Our template is designed to be flexible, catering to various types of projects and industries.</a:t>
            </a:r>
            <a:br>
              <a:rPr lang="en-US" sz="3600" b="0" spc="20" dirty="0"/>
            </a:br>
            <a:r>
              <a:rPr lang="ta-IN" sz="3600" b="0" spc="20" dirty="0"/>
              <a:t> Interactive Example: The example problem statement is interactive, allowing users to see how different inputs affect the outcome.
Practical Tips: Includes actionable tips and common pitfalls to avoid, making the template User friendly  and effective </a:t>
            </a:r>
            <a:endParaRPr sz="3600" b="0" dirty="0"/>
          </a:p>
        </p:txBody>
      </p:sp>
      <p:sp>
        <p:nvSpPr>
          <p:cNvPr id="8" name="object 8"/>
          <p:cNvSpPr txBox="1"/>
          <p:nvPr/>
        </p:nvSpPr>
        <p:spPr>
          <a:xfrm>
            <a:off x="10322731" y="58959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00507" y="24272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  EMPLOYEE PERFORMANCE ANALYSIS USING EXCEL </vt:lpstr>
      <vt:lpstr>AGENDA</vt:lpstr>
      <vt:lpstr>PROBLEM STATEMENT  Description: The objective is to provide a comprehensive guide on writing effective problem statements, including a template and a practical example. This guide aims to help users articulate the problem they are addressing clearly and succinctly, ensuring it effectively communicates the issue and sets the stage for a well-defined project.</vt:lpstr>
      <vt:lpstr>PROJECT OVERVIEW  Objective: To create a detailed guide on formulating problem statements, including a customizable template and a real-world example to illustrate the process.
Scope: The guide will cover the importance of a problem statement, key components, and common pitfalls to avoid.
Outcome: A well-structured document that helps users develop problem statements for various types of projects.</vt:lpstr>
      <vt:lpstr>WHO ARE THE END USERS?  Target Audience: Students, researchers, project managers, and professionals who need to define and communicate project problems effectively.
 Use Case: Individuals or teams seeking clarity and precision in problem statement creation for academic or business projects</vt:lpstr>
      <vt:lpstr>OUR SOLUTION AND ITS VALUE PROPOSITION  Solution: Provide a step-by-step approach to writing problem statements, including a fill-in-the-blank template and an illustrative example.
Proposition: By following the guide, users will be able to draft clear, concise, and impactful problem statements that lay a strong foundation for their projects.</vt:lpstr>
      <vt:lpstr>Dataset Description  Not Applicable: This project does not involve data analysis but focuses on the creation and structuring of problem statements</vt:lpstr>
      <vt:lpstr>     THE "WOW" IN OUR SOLUTION Innovative Features:
Customizable Template: Our template is designed to be flexible, catering to various types of projects and industries.  Interactive Example: The example problem statement is interactive, allowing users to see how different inputs affect the outcome.
Practical Tips: Includes actionable tips and common pitfalls to avoid, making the template User friendly  and effective </vt:lpstr>
      <vt:lpstr>PowerPoint Presentation</vt:lpstr>
      <vt:lpstr> RESULTS  Results: The finalized guide with a template and example will be evaluated for clarity and usefulness through feedback from target users.
 Discussion: Discuss the effectiveness of the guide in improving the users’ ability to write problem statements and any challenges encountered during its development</vt:lpstr>
      <vt:lpstr> Conclusion  Summary: Recap the importance of a well-crafted problem statement and how the provided guide can assist in creating them.
 Future Work: Suggest potential improvements or extensions, such as incorporating more examples or adapting the template for different types of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917305874527</cp:lastModifiedBy>
  <cp:revision>15</cp:revision>
  <dcterms:created xsi:type="dcterms:W3CDTF">2024-03-29T15:07:22Z</dcterms:created>
  <dcterms:modified xsi:type="dcterms:W3CDTF">2024-08-31T04:15:43Z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