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4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2">
          <p15:clr>
            <a:srgbClr val="A4A3A4"/>
          </p15:clr>
        </p15:guide>
        <p15:guide id="2" pos="28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A48"/>
    <a:srgbClr val="08436D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2" autoAdjust="0"/>
    <p:restoredTop sz="84683" autoAdjust="0"/>
  </p:normalViewPr>
  <p:slideViewPr>
    <p:cSldViewPr snapToGrid="0">
      <p:cViewPr varScale="1">
        <p:scale>
          <a:sx n="110" d="100"/>
          <a:sy n="110" d="100"/>
        </p:scale>
        <p:origin x="176" y="632"/>
      </p:cViewPr>
      <p:guideLst>
        <p:guide orient="horz" pos="762"/>
        <p:guide pos="28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A40B9-902A-4E0E-AF39-1C357549AEE0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56F16-9966-4EDC-933D-6170A05B6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5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0050" y="1522497"/>
            <a:ext cx="10381600" cy="21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910050" y="3819933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910050" y="4857685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9098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239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0B379-F419-41FB-9123-96081B074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599" y="1301334"/>
            <a:ext cx="11360797" cy="484229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4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79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co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059957-9534-4FB9-8820-2343C3BF0E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517" y="6444489"/>
            <a:ext cx="2072640" cy="3239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0B379-F419-41FB-9123-96081B0745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99" y="1301334"/>
            <a:ext cx="11360797" cy="4842290"/>
          </a:xfrm>
          <a:solidFill>
            <a:schemeClr val="tx1"/>
          </a:solidFill>
        </p:spPr>
        <p:txBody>
          <a:bodyPr/>
          <a:lstStyle>
            <a:lvl1pPr marL="8890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571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0414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5113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968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$ Edit Master text styles</a:t>
            </a:r>
          </a:p>
          <a:p>
            <a:pPr lvl="0"/>
            <a:endParaRPr lang="en-US" dirty="0"/>
          </a:p>
        </p:txBody>
      </p:sp>
      <p:sp>
        <p:nvSpPr>
          <p:cNvPr id="20" name="Google Shape;20;p4"/>
          <p:cNvSpPr/>
          <p:nvPr/>
        </p:nvSpPr>
        <p:spPr>
          <a:xfrm>
            <a:off x="33" y="0"/>
            <a:ext cx="12192000" cy="185200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301378" y="6448248"/>
            <a:ext cx="716532" cy="2670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" name="Google Shape;20;p4">
            <a:extLst>
              <a:ext uri="{FF2B5EF4-FFF2-40B4-BE49-F238E27FC236}">
                <a16:creationId xmlns:a16="http://schemas.microsoft.com/office/drawing/2014/main" id="{537643E4-B983-42CC-9421-9C4C107A5DA4}"/>
              </a:ext>
            </a:extLst>
          </p:cNvPr>
          <p:cNvSpPr/>
          <p:nvPr userDrawn="1"/>
        </p:nvSpPr>
        <p:spPr>
          <a:xfrm>
            <a:off x="-3" y="6308067"/>
            <a:ext cx="12192000" cy="60959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2202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36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310500"/>
            <a:ext cx="11360800" cy="4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94311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DC509E-BDA7-1A40-8299-B2F680C4A9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11"/>
          <a:stretch/>
        </p:blipFill>
        <p:spPr>
          <a:xfrm>
            <a:off x="259107" y="-106680"/>
            <a:ext cx="6918906" cy="5684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5821AA-C7F9-BF49-AD07-09FB0ACBEC8A}"/>
              </a:ext>
            </a:extLst>
          </p:cNvPr>
          <p:cNvSpPr txBox="1"/>
          <p:nvPr/>
        </p:nvSpPr>
        <p:spPr>
          <a:xfrm>
            <a:off x="5625098" y="996554"/>
            <a:ext cx="2011680" cy="53245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RightUp"/>
              <a:lightRig rig="threePt" dir="t"/>
            </a:scene3d>
          </a:bodyPr>
          <a:lstStyle/>
          <a:p>
            <a:r>
              <a:rPr lang="en-US" sz="34000" b="1" dirty="0">
                <a:ln w="28575">
                  <a:solidFill>
                    <a:srgbClr val="08436D"/>
                  </a:solidFill>
                </a:ln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32E96F8B-BE8E-3346-8315-EF6843251FCE}"/>
              </a:ext>
            </a:extLst>
          </p:cNvPr>
          <p:cNvSpPr/>
          <p:nvPr/>
        </p:nvSpPr>
        <p:spPr>
          <a:xfrm>
            <a:off x="6293650" y="4026164"/>
            <a:ext cx="2011680" cy="914399"/>
          </a:xfrm>
          <a:prstGeom prst="parallelogram">
            <a:avLst>
              <a:gd name="adj" fmla="val 175458"/>
            </a:avLst>
          </a:prstGeom>
          <a:solidFill>
            <a:schemeClr val="bg1"/>
          </a:solidFill>
          <a:ln w="19050">
            <a:solidFill>
              <a:srgbClr val="05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A1623849-0D8E-A843-9DEE-DD87776712B7}"/>
              </a:ext>
            </a:extLst>
          </p:cNvPr>
          <p:cNvSpPr/>
          <p:nvPr/>
        </p:nvSpPr>
        <p:spPr>
          <a:xfrm>
            <a:off x="6121183" y="2700472"/>
            <a:ext cx="1565759" cy="2306280"/>
          </a:xfrm>
          <a:prstGeom prst="parallelogram">
            <a:avLst>
              <a:gd name="adj" fmla="val 74106"/>
            </a:avLst>
          </a:prstGeom>
          <a:solidFill>
            <a:schemeClr val="bg1"/>
          </a:solidFill>
          <a:ln w="19050">
            <a:solidFill>
              <a:srgbClr val="05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EB7B0C-381F-9847-8814-110A4CB9473B}"/>
              </a:ext>
            </a:extLst>
          </p:cNvPr>
          <p:cNvSpPr txBox="1"/>
          <p:nvPr/>
        </p:nvSpPr>
        <p:spPr>
          <a:xfrm>
            <a:off x="6029168" y="1001911"/>
            <a:ext cx="2011680" cy="53245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RightUp"/>
              <a:lightRig rig="threePt" dir="t"/>
            </a:scene3d>
          </a:bodyPr>
          <a:lstStyle/>
          <a:p>
            <a:r>
              <a:rPr lang="en-US" sz="34000" b="1" dirty="0">
                <a:ln w="28575">
                  <a:solidFill>
                    <a:srgbClr val="08436D"/>
                  </a:solidFill>
                </a:ln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355F2B0A-55CE-0D46-832B-5CF5D8106ACD}"/>
              </a:ext>
            </a:extLst>
          </p:cNvPr>
          <p:cNvSpPr/>
          <p:nvPr/>
        </p:nvSpPr>
        <p:spPr>
          <a:xfrm>
            <a:off x="6247185" y="1954635"/>
            <a:ext cx="2011680" cy="914399"/>
          </a:xfrm>
          <a:prstGeom prst="parallelogram">
            <a:avLst>
              <a:gd name="adj" fmla="val 175458"/>
            </a:avLst>
          </a:prstGeom>
          <a:solidFill>
            <a:schemeClr val="bg1"/>
          </a:solidFill>
          <a:ln w="19050">
            <a:solidFill>
              <a:srgbClr val="05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BC4AB482-E88C-5045-A128-92B86784F67F}"/>
              </a:ext>
            </a:extLst>
          </p:cNvPr>
          <p:cNvSpPr/>
          <p:nvPr/>
        </p:nvSpPr>
        <p:spPr>
          <a:xfrm>
            <a:off x="6260288" y="2869035"/>
            <a:ext cx="400571" cy="436228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05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2FC8DD2E-F4B9-B14F-9C2C-F0ED55C2357C}"/>
              </a:ext>
            </a:extLst>
          </p:cNvPr>
          <p:cNvSpPr/>
          <p:nvPr/>
        </p:nvSpPr>
        <p:spPr>
          <a:xfrm>
            <a:off x="6121183" y="5012108"/>
            <a:ext cx="409087" cy="467302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05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765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8554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Consolas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Oliver Ruebel</cp:lastModifiedBy>
  <cp:revision>151</cp:revision>
  <dcterms:created xsi:type="dcterms:W3CDTF">2019-10-10T20:06:10Z</dcterms:created>
  <dcterms:modified xsi:type="dcterms:W3CDTF">2022-04-14T11:06:19Z</dcterms:modified>
</cp:coreProperties>
</file>