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5" r:id="rId2"/>
    <p:sldId id="346" r:id="rId3"/>
    <p:sldId id="3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6D"/>
    <a:srgbClr val="C0E3FF"/>
    <a:srgbClr val="3088CE"/>
    <a:srgbClr val="E11271"/>
    <a:srgbClr val="E19CBC"/>
    <a:srgbClr val="FF178E"/>
    <a:srgbClr val="052A48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84683" autoAdjust="0"/>
  </p:normalViewPr>
  <p:slideViewPr>
    <p:cSldViewPr snapToGrid="0">
      <p:cViewPr varScale="1">
        <p:scale>
          <a:sx n="110" d="100"/>
          <a:sy n="110" d="100"/>
        </p:scale>
        <p:origin x="176" y="632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Converting NWB HDF5 files to/from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56978BE-4841-274F-8BDE-61B6B1DD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53" y="2722214"/>
            <a:ext cx="3883602" cy="27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ZarrIO</a:t>
            </a:r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 Overview</a:t>
            </a: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DDA3FED3-0082-7743-84D0-DF5675ECA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28"/>
          <a:stretch/>
        </p:blipFill>
        <p:spPr bwMode="auto">
          <a:xfrm>
            <a:off x="964115" y="2631991"/>
            <a:ext cx="2878836" cy="20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ED3A002-78A1-B34C-95B1-44DAF7E75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6894" r="6652" b="8824"/>
          <a:stretch/>
        </p:blipFill>
        <p:spPr bwMode="auto">
          <a:xfrm>
            <a:off x="5313693" y="2353348"/>
            <a:ext cx="2751638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B6683255-B4FC-0440-9234-55449D37D27B}"/>
              </a:ext>
            </a:extLst>
          </p:cNvPr>
          <p:cNvSpPr/>
          <p:nvPr/>
        </p:nvSpPr>
        <p:spPr>
          <a:xfrm rot="5400000" flipV="1">
            <a:off x="4001128" y="302762"/>
            <a:ext cx="746901" cy="3854734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Right Arrow 29">
            <a:extLst>
              <a:ext uri="{FF2B5EF4-FFF2-40B4-BE49-F238E27FC236}">
                <a16:creationId xmlns:a16="http://schemas.microsoft.com/office/drawing/2014/main" id="{7309F773-9463-1040-AC90-293ABD5BE9E4}"/>
              </a:ext>
            </a:extLst>
          </p:cNvPr>
          <p:cNvSpPr/>
          <p:nvPr/>
        </p:nvSpPr>
        <p:spPr>
          <a:xfrm rot="5400000" flipH="1">
            <a:off x="3898154" y="3336237"/>
            <a:ext cx="746901" cy="3648788"/>
          </a:xfrm>
          <a:prstGeom prst="curvedRightArrow">
            <a:avLst/>
          </a:prstGeom>
          <a:solidFill>
            <a:srgbClr val="08436D"/>
          </a:solidFill>
          <a:ln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Zarr</a:t>
            </a:r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E1127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E1127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E19CBC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8436D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3088CE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C0E3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8533</TotalTime>
  <Words>15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151</cp:revision>
  <dcterms:created xsi:type="dcterms:W3CDTF">2019-10-10T20:06:10Z</dcterms:created>
  <dcterms:modified xsi:type="dcterms:W3CDTF">2022-04-16T04:37:26Z</dcterms:modified>
</cp:coreProperties>
</file>