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8" r:id="rId2"/>
    <p:sldId id="34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2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08436D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84640" autoAdjust="0"/>
  </p:normalViewPr>
  <p:slideViewPr>
    <p:cSldViewPr snapToGrid="0">
      <p:cViewPr varScale="1">
        <p:scale>
          <a:sx n="184" d="100"/>
          <a:sy n="184" d="100"/>
        </p:scale>
        <p:origin x="1672" y="176"/>
      </p:cViewPr>
      <p:guideLst>
        <p:guide orient="horz" pos="762"/>
        <p:guide pos="2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C509E-BDA7-1A40-8299-B2F680C4A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1"/>
          <a:stretch/>
        </p:blipFill>
        <p:spPr>
          <a:xfrm>
            <a:off x="259107" y="-106680"/>
            <a:ext cx="6918906" cy="568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821AA-C7F9-BF49-AD07-09FB0ACBEC8A}"/>
              </a:ext>
            </a:extLst>
          </p:cNvPr>
          <p:cNvSpPr txBox="1"/>
          <p:nvPr/>
        </p:nvSpPr>
        <p:spPr>
          <a:xfrm>
            <a:off x="5625098" y="996554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2E96F8B-BE8E-3346-8315-EF6843251FCE}"/>
              </a:ext>
            </a:extLst>
          </p:cNvPr>
          <p:cNvSpPr/>
          <p:nvPr/>
        </p:nvSpPr>
        <p:spPr>
          <a:xfrm>
            <a:off x="6293650" y="4026164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1623849-0D8E-A843-9DEE-DD87776712B7}"/>
              </a:ext>
            </a:extLst>
          </p:cNvPr>
          <p:cNvSpPr/>
          <p:nvPr/>
        </p:nvSpPr>
        <p:spPr>
          <a:xfrm>
            <a:off x="6121183" y="2700472"/>
            <a:ext cx="1565759" cy="2306280"/>
          </a:xfrm>
          <a:prstGeom prst="parallelogram">
            <a:avLst>
              <a:gd name="adj" fmla="val 74106"/>
            </a:avLst>
          </a:prstGeom>
          <a:solidFill>
            <a:schemeClr val="bg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B7B0C-381F-9847-8814-110A4CB9473B}"/>
              </a:ext>
            </a:extLst>
          </p:cNvPr>
          <p:cNvSpPr txBox="1"/>
          <p:nvPr/>
        </p:nvSpPr>
        <p:spPr>
          <a:xfrm>
            <a:off x="6029168" y="1001911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244C76"/>
                  </a:solidFill>
                </a:ln>
                <a:solidFill>
                  <a:schemeClr val="bg2">
                    <a:lumMod val="40000"/>
                    <a:lumOff val="60000"/>
                  </a:schemeClr>
                </a:solidFill>
              </a:rPr>
              <a:t>Z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55F2B0A-55CE-0D46-832B-5CF5D8106ACD}"/>
              </a:ext>
            </a:extLst>
          </p:cNvPr>
          <p:cNvSpPr/>
          <p:nvPr/>
        </p:nvSpPr>
        <p:spPr>
          <a:xfrm>
            <a:off x="6245830" y="1944992"/>
            <a:ext cx="2011680" cy="914400"/>
          </a:xfrm>
          <a:prstGeom prst="parallelogram">
            <a:avLst>
              <a:gd name="adj" fmla="val 175458"/>
            </a:avLst>
          </a:prstGeom>
          <a:solidFill>
            <a:schemeClr val="lt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C4AB482-E88C-5045-A128-92B86784F67F}"/>
              </a:ext>
            </a:extLst>
          </p:cNvPr>
          <p:cNvSpPr/>
          <p:nvPr/>
        </p:nvSpPr>
        <p:spPr>
          <a:xfrm>
            <a:off x="6260288" y="2869034"/>
            <a:ext cx="400571" cy="429768"/>
          </a:xfrm>
          <a:prstGeom prst="parallelogram">
            <a:avLst>
              <a:gd name="adj" fmla="val 0"/>
            </a:avLst>
          </a:prstGeom>
          <a:solidFill>
            <a:schemeClr val="lt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FC8DD2E-F4B9-B14F-9C2C-F0ED55C2357C}"/>
              </a:ext>
            </a:extLst>
          </p:cNvPr>
          <p:cNvSpPr/>
          <p:nvPr/>
        </p:nvSpPr>
        <p:spPr>
          <a:xfrm>
            <a:off x="6121183" y="5015374"/>
            <a:ext cx="409087" cy="467302"/>
          </a:xfrm>
          <a:prstGeom prst="parallelogram">
            <a:avLst>
              <a:gd name="adj" fmla="val 0"/>
            </a:avLst>
          </a:prstGeom>
          <a:solidFill>
            <a:schemeClr val="lt1"/>
          </a:solidFill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0CD82BB9-277C-9942-920B-BB1B95EF2AC9}"/>
              </a:ext>
            </a:extLst>
          </p:cNvPr>
          <p:cNvSpPr/>
          <p:nvPr/>
        </p:nvSpPr>
        <p:spPr>
          <a:xfrm>
            <a:off x="4984750" y="3253082"/>
            <a:ext cx="1274934" cy="45719"/>
          </a:xfrm>
          <a:prstGeom prst="parallelogram">
            <a:avLst>
              <a:gd name="adj" fmla="val 0"/>
            </a:avLst>
          </a:prstGeom>
          <a:noFill/>
          <a:ln w="19050">
            <a:solidFill>
              <a:srgbClr val="244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C509E-BDA7-1A40-8299-B2F680C4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1"/>
          <a:stretch/>
        </p:blipFill>
        <p:spPr>
          <a:xfrm>
            <a:off x="259107" y="-106680"/>
            <a:ext cx="6918906" cy="568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821AA-C7F9-BF49-AD07-09FB0ACBEC8A}"/>
              </a:ext>
            </a:extLst>
          </p:cNvPr>
          <p:cNvSpPr txBox="1"/>
          <p:nvPr/>
        </p:nvSpPr>
        <p:spPr>
          <a:xfrm>
            <a:off x="5625098" y="996554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32E96F8B-BE8E-3346-8315-EF6843251FCE}"/>
              </a:ext>
            </a:extLst>
          </p:cNvPr>
          <p:cNvSpPr/>
          <p:nvPr/>
        </p:nvSpPr>
        <p:spPr>
          <a:xfrm>
            <a:off x="6293650" y="4026164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A1623849-0D8E-A843-9DEE-DD87776712B7}"/>
              </a:ext>
            </a:extLst>
          </p:cNvPr>
          <p:cNvSpPr/>
          <p:nvPr/>
        </p:nvSpPr>
        <p:spPr>
          <a:xfrm>
            <a:off x="6121183" y="2700472"/>
            <a:ext cx="1565759" cy="2306280"/>
          </a:xfrm>
          <a:prstGeom prst="parallelogram">
            <a:avLst>
              <a:gd name="adj" fmla="val 74106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B7B0C-381F-9847-8814-110A4CB9473B}"/>
              </a:ext>
            </a:extLst>
          </p:cNvPr>
          <p:cNvSpPr txBox="1"/>
          <p:nvPr/>
        </p:nvSpPr>
        <p:spPr>
          <a:xfrm>
            <a:off x="6029168" y="1001911"/>
            <a:ext cx="2011680" cy="5324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/>
              <a:lightRig rig="threePt" dir="t"/>
            </a:scene3d>
          </a:bodyPr>
          <a:lstStyle/>
          <a:p>
            <a:r>
              <a:rPr lang="en-US" sz="34000" b="1" dirty="0">
                <a:ln w="28575">
                  <a:solidFill>
                    <a:srgbClr val="08436D"/>
                  </a:solidFill>
                </a:ln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55F2B0A-55CE-0D46-832B-5CF5D8106ACD}"/>
              </a:ext>
            </a:extLst>
          </p:cNvPr>
          <p:cNvSpPr/>
          <p:nvPr/>
        </p:nvSpPr>
        <p:spPr>
          <a:xfrm>
            <a:off x="6247185" y="1954635"/>
            <a:ext cx="2011680" cy="914399"/>
          </a:xfrm>
          <a:prstGeom prst="parallelogram">
            <a:avLst>
              <a:gd name="adj" fmla="val 175458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C4AB482-E88C-5045-A128-92B86784F67F}"/>
              </a:ext>
            </a:extLst>
          </p:cNvPr>
          <p:cNvSpPr/>
          <p:nvPr/>
        </p:nvSpPr>
        <p:spPr>
          <a:xfrm>
            <a:off x="6260288" y="2869035"/>
            <a:ext cx="400571" cy="436228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FC8DD2E-F4B9-B14F-9C2C-F0ED55C2357C}"/>
              </a:ext>
            </a:extLst>
          </p:cNvPr>
          <p:cNvSpPr/>
          <p:nvPr/>
        </p:nvSpPr>
        <p:spPr>
          <a:xfrm>
            <a:off x="6121183" y="5012108"/>
            <a:ext cx="409087" cy="4673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52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6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8554</TotalTime>
  <Words>5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152</cp:revision>
  <dcterms:created xsi:type="dcterms:W3CDTF">2019-10-10T20:06:10Z</dcterms:created>
  <dcterms:modified xsi:type="dcterms:W3CDTF">2022-04-18T18:18:25Z</dcterms:modified>
</cp:coreProperties>
</file>