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9248FC-764C-4B19-801E-5DB43FB52F0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89BD58-3FEF-4EF3-8C5D-66ADEC628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C198B3-E300-4460-911F-561693D5109D}"/>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B91907F0-D842-49B4-A774-B613B09430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EB17C4-A0A7-44B6-BCF4-418E024F2D94}"/>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96135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E9B4E2-D603-44FD-9D76-E1FB9D7240E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3BF78B0-33A0-4A45-9BB5-9BF77441C1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87F92E4-2CD7-4FF6-A22C-3A77AFF81268}"/>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B079CF1A-67D6-4400-B683-1753035A0FE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F39034-529B-4433-9F22-C447DC4564EF}"/>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44118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E990A67-7D8C-4FE4-AE25-80CF7597062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1F9F33-D070-499B-89EE-E50A72E436A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2E6A1B-2B96-490C-933E-4008D7E2E8D3}"/>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05139E57-BEB0-469A-8201-109FD476B5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99276C-78D6-4EEA-9640-5408E4E08EF2}"/>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1332393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F863C7-77AB-43AD-86C3-48F84A95E3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874E40-5532-4EA9-B57F-CEF22FE82F5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B8B744-08BE-425F-82AC-D4A1188872CC}"/>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0E49FAF6-A992-4E19-90BF-1EAFC773A9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0CA56A-A68F-44A5-B0E5-A59AC56D4718}"/>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400671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B17318-60EC-484C-B9CA-23412E11EB3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71B6DCF-6742-4222-BD85-4A06C0BC0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9F8DF6B-94AA-477B-9EA5-964554A70AA2}"/>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A62A4A6D-14B7-4EFB-88B5-F1BC0FE21F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8B8E2F-97A8-46D2-B856-BA5CE14063CE}"/>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392295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83E84-7C0D-4855-AD69-0BE35909365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0F61B65-FDFD-4128-800D-9EE947A213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6D9433-117C-44B5-A8EB-F000D9106BE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CB37B8F-057C-4D6A-A74E-630043C4BE3B}"/>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8C23DA74-6C18-411E-8886-FE9D9BDCBC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B49EDED-D901-4AA0-B0FA-10B998ED3E75}"/>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39121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E5470-0650-47D4-BCDF-F575B1DD5F4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7EE0AE7-727D-4A07-B218-CCC8709CF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57B92C5-25AF-4D52-8EA1-20BF6E4BCF3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646766-AF41-4A00-A1E8-D204BB950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8E20D74-743F-44FB-93CC-BCF942B071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B050F0D-A016-422D-8D1B-3ADBF3CF1C4C}"/>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8" name="Espace réservé du pied de page 7">
            <a:extLst>
              <a:ext uri="{FF2B5EF4-FFF2-40B4-BE49-F238E27FC236}">
                <a16:creationId xmlns:a16="http://schemas.microsoft.com/office/drawing/2014/main" id="{5D4978C8-983E-4EDF-AC70-8DDB29C6868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8F0FBCB-BE2F-4951-A303-A8264FD43BB2}"/>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214491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EE580-BCCD-40BA-B6A7-511CB9B6552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79B2A19-5BBC-48B7-892D-63214915375E}"/>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4" name="Espace réservé du pied de page 3">
            <a:extLst>
              <a:ext uri="{FF2B5EF4-FFF2-40B4-BE49-F238E27FC236}">
                <a16:creationId xmlns:a16="http://schemas.microsoft.com/office/drawing/2014/main" id="{9734833F-7F2E-4C52-8C32-F1194729B0C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097287A-5B47-4A2C-BA08-70F2C5DB9D31}"/>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221890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C5A5429-5F2E-4335-AFE6-880776701359}"/>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3" name="Espace réservé du pied de page 2">
            <a:extLst>
              <a:ext uri="{FF2B5EF4-FFF2-40B4-BE49-F238E27FC236}">
                <a16:creationId xmlns:a16="http://schemas.microsoft.com/office/drawing/2014/main" id="{BCC06FAF-AB99-4D56-8A9B-42F606A4D97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A41EB0B-E77F-4969-956A-0EFE9CFA0B43}"/>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361533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6EBBEB-6D30-409A-9F6B-673CD4D1EA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BB49FD4-1796-4F80-8538-F488471CA3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0589672-13ED-469E-9584-8046A5D12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66FE0A7-5EB5-4EE5-9668-B6C7DD784A82}"/>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FABB92FC-BD10-43D7-AA02-8431523C65F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86E49E-DB29-484B-9C33-3F1D0E1449EC}"/>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1398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FB761-B2B2-43FF-891C-90C93ABCC8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83A4030-2431-4F4E-BDBC-9EEBECC8AF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E7C8757-0859-44C6-9BBA-21587E7D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3F6CD7F-3CD7-4C12-9EC1-75ECEB34B53A}"/>
              </a:ext>
            </a:extLst>
          </p:cNvPr>
          <p:cNvSpPr>
            <a:spLocks noGrp="1"/>
          </p:cNvSpPr>
          <p:nvPr>
            <p:ph type="dt" sz="half" idx="10"/>
          </p:nvPr>
        </p:nvSpPr>
        <p:spPr/>
        <p:txBody>
          <a:bodyPr/>
          <a:lstStyle/>
          <a:p>
            <a:fld id="{EC3259DB-8790-4A03-A26A-0CFB16FAE6D6}" type="datetimeFigureOut">
              <a:rPr lang="fr-FR" smtClean="0"/>
              <a:t>14/05/2021</a:t>
            </a:fld>
            <a:endParaRPr lang="fr-FR"/>
          </a:p>
        </p:txBody>
      </p:sp>
      <p:sp>
        <p:nvSpPr>
          <p:cNvPr id="6" name="Espace réservé du pied de page 5">
            <a:extLst>
              <a:ext uri="{FF2B5EF4-FFF2-40B4-BE49-F238E27FC236}">
                <a16:creationId xmlns:a16="http://schemas.microsoft.com/office/drawing/2014/main" id="{95D8CE44-A681-4674-9D9A-C96D5806FE4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78596B7-3F12-4311-8B7F-35CE3FA7391D}"/>
              </a:ext>
            </a:extLst>
          </p:cNvPr>
          <p:cNvSpPr>
            <a:spLocks noGrp="1"/>
          </p:cNvSpPr>
          <p:nvPr>
            <p:ph type="sldNum" sz="quarter" idx="12"/>
          </p:nvPr>
        </p:nvSpPr>
        <p:spPr/>
        <p:txBody>
          <a:bodyPr/>
          <a:lstStyle/>
          <a:p>
            <a:fld id="{4576473F-E4E9-4FFB-B552-C5388DF2BAF4}" type="slidenum">
              <a:rPr lang="fr-FR" smtClean="0"/>
              <a:t>‹N°›</a:t>
            </a:fld>
            <a:endParaRPr lang="fr-FR"/>
          </a:p>
        </p:txBody>
      </p:sp>
    </p:spTree>
    <p:extLst>
      <p:ext uri="{BB962C8B-B14F-4D97-AF65-F5344CB8AC3E}">
        <p14:creationId xmlns:p14="http://schemas.microsoft.com/office/powerpoint/2010/main" val="371936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8A849CB-B358-4110-B58B-F19390A7B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A858C4B-8235-4ED0-82E1-E60DE3957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AE379D-946F-4652-A39F-8CFF95EA0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259DB-8790-4A03-A26A-0CFB16FAE6D6}" type="datetimeFigureOut">
              <a:rPr lang="fr-FR" smtClean="0"/>
              <a:t>14/05/2021</a:t>
            </a:fld>
            <a:endParaRPr lang="fr-FR"/>
          </a:p>
        </p:txBody>
      </p:sp>
      <p:sp>
        <p:nvSpPr>
          <p:cNvPr id="5" name="Espace réservé du pied de page 4">
            <a:extLst>
              <a:ext uri="{FF2B5EF4-FFF2-40B4-BE49-F238E27FC236}">
                <a16:creationId xmlns:a16="http://schemas.microsoft.com/office/drawing/2014/main" id="{753B4FEA-2784-4F94-AD1B-D765EAAEE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22C0658-7847-4ACA-B2DD-B2DE13531C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6473F-E4E9-4FFB-B552-C5388DF2BAF4}" type="slidenum">
              <a:rPr lang="fr-FR" smtClean="0"/>
              <a:t>‹N°›</a:t>
            </a:fld>
            <a:endParaRPr lang="fr-FR"/>
          </a:p>
        </p:txBody>
      </p:sp>
    </p:spTree>
    <p:extLst>
      <p:ext uri="{BB962C8B-B14F-4D97-AF65-F5344CB8AC3E}">
        <p14:creationId xmlns:p14="http://schemas.microsoft.com/office/powerpoint/2010/main" val="2393179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4DD9C-463B-40DD-A8DD-4E273B4E0035}"/>
              </a:ext>
            </a:extLst>
          </p:cNvPr>
          <p:cNvSpPr>
            <a:spLocks noGrp="1"/>
          </p:cNvSpPr>
          <p:nvPr>
            <p:ph type="title"/>
          </p:nvPr>
        </p:nvSpPr>
        <p:spPr>
          <a:xfrm>
            <a:off x="838200" y="133351"/>
            <a:ext cx="10515600" cy="3457574"/>
          </a:xfrm>
        </p:spPr>
        <p:txBody>
          <a:bodyPr>
            <a:noAutofit/>
          </a:bodyPr>
          <a:lstStyle/>
          <a:p>
            <a:pPr marL="0" indent="0"/>
            <a:r>
              <a:rPr lang="fr-FR" sz="1800" dirty="0">
                <a:latin typeface="+mn-lt"/>
              </a:rPr>
              <a:t>De: Samuel Dieudonné</a:t>
            </a:r>
            <a:br>
              <a:rPr lang="fr-FR" sz="1800" dirty="0">
                <a:latin typeface="+mn-lt"/>
              </a:rPr>
            </a:br>
            <a:r>
              <a:rPr lang="fr-FR" sz="1800" cap="all" dirty="0">
                <a:latin typeface="+mn-lt"/>
              </a:rPr>
              <a:t>à</a:t>
            </a:r>
            <a:r>
              <a:rPr lang="fr-FR" sz="1800" dirty="0">
                <a:latin typeface="+mn-lt"/>
              </a:rPr>
              <a:t>: Cécile</a:t>
            </a:r>
            <a:br>
              <a:rPr lang="fr-FR" sz="1800" dirty="0">
                <a:latin typeface="+mn-lt"/>
              </a:rPr>
            </a:br>
            <a:r>
              <a:rPr lang="fr-FR" sz="1800" dirty="0">
                <a:latin typeface="+mn-lt"/>
              </a:rPr>
              <a:t>Objet: Anomalie dans les données </a:t>
            </a:r>
            <a:br>
              <a:rPr lang="fr-FR" sz="1800" dirty="0">
                <a:latin typeface="+mn-lt"/>
              </a:rPr>
            </a:br>
            <a:r>
              <a:rPr lang="fr-FR" sz="1800" dirty="0">
                <a:latin typeface="+mn-lt"/>
              </a:rPr>
              <a:t>Bonjour Cécile,</a:t>
            </a:r>
            <a:br>
              <a:rPr lang="fr-FR" sz="1800" dirty="0">
                <a:latin typeface="+mn-lt"/>
              </a:rPr>
            </a:br>
            <a:r>
              <a:rPr lang="fr-FR" sz="1800" dirty="0">
                <a:latin typeface="+mn-lt"/>
              </a:rPr>
              <a:t>Après vérification de l’ensemble des graphiques, il apparaît une situation anormale au niveau du graphique 4, relatif au nombre de visiteurs sur le site (en temps réel).</a:t>
            </a:r>
            <a:br>
              <a:rPr lang="fr-FR" sz="1800" dirty="0">
                <a:latin typeface="+mn-lt"/>
              </a:rPr>
            </a:br>
            <a:r>
              <a:rPr lang="fr-FR" sz="1800" dirty="0">
                <a:latin typeface="+mn-lt"/>
              </a:rPr>
              <a:t> En effet, de 00:00:00 à 02:59:59, ce graphique 4 présente une évolution normale du nombre de visiteurs sur le site (temps réel), qui oscille entre 4 et 12 environ. Mais à partir de 03:00:00, nous constatons une chute brusque et inattendue du nombre de visiteurs de 7 à 0. Cette tendance de 0 visiteur reste constante et perdure jusqu’à 12:00:00.</a:t>
            </a:r>
            <a:br>
              <a:rPr lang="fr-FR" sz="1800" dirty="0">
                <a:latin typeface="+mn-lt"/>
              </a:rPr>
            </a:br>
            <a:r>
              <a:rPr lang="fr-FR" sz="1800" dirty="0">
                <a:latin typeface="+mn-lt"/>
              </a:rPr>
              <a:t>Par le présent émail, je vous remonte information comme initialement envisagé dans votre récent message, en vue d’une éventuelle résolution du problème.</a:t>
            </a:r>
            <a:br>
              <a:rPr lang="fr-FR" sz="1800" dirty="0">
                <a:latin typeface="+mn-lt"/>
              </a:rPr>
            </a:br>
            <a:r>
              <a:rPr lang="fr-FR" sz="1800" dirty="0">
                <a:latin typeface="+mn-lt"/>
              </a:rPr>
              <a:t>Cordialement,</a:t>
            </a:r>
            <a:br>
              <a:rPr lang="fr-FR" sz="1800" dirty="0">
                <a:latin typeface="+mn-lt"/>
              </a:rPr>
            </a:br>
            <a:r>
              <a:rPr lang="fr-FR" sz="1800" dirty="0">
                <a:latin typeface="+mn-lt"/>
              </a:rPr>
              <a:t>Samuel Dieudonné.</a:t>
            </a:r>
            <a:r>
              <a:rPr lang="fr-FR" sz="2000" dirty="0">
                <a:latin typeface="+mn-lt"/>
              </a:rPr>
              <a:t> </a:t>
            </a:r>
          </a:p>
        </p:txBody>
      </p:sp>
      <p:pic>
        <p:nvPicPr>
          <p:cNvPr id="5" name="Espace réservé du contenu 4">
            <a:extLst>
              <a:ext uri="{FF2B5EF4-FFF2-40B4-BE49-F238E27FC236}">
                <a16:creationId xmlns:a16="http://schemas.microsoft.com/office/drawing/2014/main" id="{BE2EA584-2CD0-4BB6-A324-B814718E8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300" y="3590924"/>
            <a:ext cx="7899400" cy="3133725"/>
          </a:xfrm>
        </p:spPr>
      </p:pic>
      <p:sp>
        <p:nvSpPr>
          <p:cNvPr id="6" name="ZoneTexte 5">
            <a:extLst>
              <a:ext uri="{FF2B5EF4-FFF2-40B4-BE49-F238E27FC236}">
                <a16:creationId xmlns:a16="http://schemas.microsoft.com/office/drawing/2014/main" id="{5F2C5ADC-E73B-460D-821F-8C6A175A79CD}"/>
              </a:ext>
            </a:extLst>
          </p:cNvPr>
          <p:cNvSpPr txBox="1"/>
          <p:nvPr/>
        </p:nvSpPr>
        <p:spPr>
          <a:xfrm>
            <a:off x="5591175" y="6553200"/>
            <a:ext cx="1371600" cy="369332"/>
          </a:xfrm>
          <a:prstGeom prst="rect">
            <a:avLst/>
          </a:prstGeom>
          <a:noFill/>
        </p:spPr>
        <p:txBody>
          <a:bodyPr wrap="square" rtlCol="0">
            <a:spAutoFit/>
          </a:bodyPr>
          <a:lstStyle/>
          <a:p>
            <a:r>
              <a:rPr lang="fr-FR" dirty="0"/>
              <a:t>Graphique 4</a:t>
            </a:r>
          </a:p>
        </p:txBody>
      </p:sp>
    </p:spTree>
    <p:extLst>
      <p:ext uri="{BB962C8B-B14F-4D97-AF65-F5344CB8AC3E}">
        <p14:creationId xmlns:p14="http://schemas.microsoft.com/office/powerpoint/2010/main" val="34985726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Grand écran</PresentationFormat>
  <Paragraphs>2</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De: Samuel Dieudonné à: Cécile Objet: Anomalie dans les données  Bonjour Cécile, Après vérification de l’ensemble des graphiques, il apparaît une situation anormale au niveau du graphique 4, relatif au nombre de visiteurs sur le site (en temps réel).  En effet, de 00:00:00 à 02:59:59, ce graphique 4 présente une évolution normale du nombre de visiteurs sur le site (temps réel), qui oscille entre 4 et 12 environ. Mais à partir de 03:00:00, nous constatons une chute brusque et inattendue du nombre de visiteurs de 7 à 0. Cette tendance de 0 visiteur reste constante et perdure jusqu’à 12:00:00. Par le présent émail, je vous remonte information comme initialement envisagé dans votre récent message, en vue d’une éventuelle résolution du problème. Cordialement, Samuel Dieudonné.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NADIA YEBEL</dc:creator>
  <cp:lastModifiedBy>NADIA YEBEL</cp:lastModifiedBy>
  <cp:revision>4</cp:revision>
  <dcterms:created xsi:type="dcterms:W3CDTF">2021-04-02T17:56:29Z</dcterms:created>
  <dcterms:modified xsi:type="dcterms:W3CDTF">2021-05-14T08:50:13Z</dcterms:modified>
</cp:coreProperties>
</file>