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2" r:id="rId9"/>
    <p:sldId id="268" r:id="rId10"/>
    <p:sldId id="264" r:id="rId11"/>
    <p:sldId id="266" r:id="rId12"/>
    <p:sldId id="271" r:id="rId13"/>
    <p:sldId id="273" r:id="rId14"/>
    <p:sldId id="275" r:id="rId15"/>
    <p:sldId id="274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8" r:id="rId28"/>
    <p:sldId id="289" r:id="rId29"/>
    <p:sldId id="287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306" r:id="rId40"/>
    <p:sldId id="307" r:id="rId41"/>
    <p:sldId id="308" r:id="rId42"/>
    <p:sldId id="309" r:id="rId43"/>
    <p:sldId id="310" r:id="rId44"/>
    <p:sldId id="300" r:id="rId45"/>
    <p:sldId id="301" r:id="rId46"/>
    <p:sldId id="299" r:id="rId47"/>
    <p:sldId id="302" r:id="rId48"/>
    <p:sldId id="303" r:id="rId49"/>
    <p:sldId id="304" r:id="rId50"/>
    <p:sldId id="305" r:id="rId5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9B2560CC-3F09-4C2F-9EB1-E5BDA7DF9A33}">
          <p14:sldIdLst>
            <p14:sldId id="256"/>
            <p14:sldId id="257"/>
            <p14:sldId id="258"/>
            <p14:sldId id="270"/>
            <p14:sldId id="259"/>
            <p14:sldId id="260"/>
            <p14:sldId id="261"/>
            <p14:sldId id="262"/>
          </p14:sldIdLst>
        </p14:section>
        <p14:section name="Section sans titre" id="{CD9F7560-DD30-4ED6-BE99-F46BF964C55D}">
          <p14:sldIdLst>
            <p14:sldId id="268"/>
            <p14:sldId id="264"/>
          </p14:sldIdLst>
        </p14:section>
        <p14:section name="Section sans titre" id="{42EA46F4-92B9-4A57-9E96-98C9E54387C3}">
          <p14:sldIdLst>
            <p14:sldId id="266"/>
            <p14:sldId id="271"/>
            <p14:sldId id="273"/>
            <p14:sldId id="275"/>
            <p14:sldId id="274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8"/>
            <p14:sldId id="289"/>
            <p14:sldId id="287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306"/>
            <p14:sldId id="307"/>
            <p14:sldId id="308"/>
            <p14:sldId id="309"/>
            <p14:sldId id="310"/>
            <p14:sldId id="300"/>
            <p14:sldId id="301"/>
            <p14:sldId id="299"/>
            <p14:sldId id="302"/>
            <p14:sldId id="303"/>
            <p14:sldId id="304"/>
            <p14:sldId id="30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741" autoAdjust="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outlineViewPr>
    <p:cViewPr>
      <p:scale>
        <a:sx n="33" d="100"/>
        <a:sy n="33" d="100"/>
      </p:scale>
      <p:origin x="0" y="-844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59D9F3-5EB6-4DC7-A7C2-68C405CABC66}" type="doc">
      <dgm:prSet loTypeId="urn:microsoft.com/office/officeart/2005/8/layout/list1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91C072B-98C8-46EE-AF84-0287266E53C9}">
      <dgm:prSet custT="1"/>
      <dgm:spPr/>
      <dgm:t>
        <a:bodyPr/>
        <a:lstStyle/>
        <a:p>
          <a:r>
            <a:rPr lang="fr-FR" sz="4000" dirty="0">
              <a:latin typeface="Calibri" panose="020F0502020204030204" pitchFamily="34" charset="0"/>
              <a:cs typeface="Calibri" panose="020F0502020204030204" pitchFamily="34" charset="0"/>
            </a:rPr>
            <a:t>I-NETTOYAGE DES DONNEES.</a:t>
          </a:r>
          <a:endParaRPr lang="en-US" sz="40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6DDCA4A-89D5-47D4-8147-16C665E1C969}" type="parTrans" cxnId="{44E67031-2154-489C-8CAA-F6AD277E4BC1}">
      <dgm:prSet/>
      <dgm:spPr/>
      <dgm:t>
        <a:bodyPr/>
        <a:lstStyle/>
        <a:p>
          <a:endParaRPr lang="en-US"/>
        </a:p>
      </dgm:t>
    </dgm:pt>
    <dgm:pt modelId="{94E598D1-A598-4F0A-A16E-AF6FEB006B86}" type="sibTrans" cxnId="{44E67031-2154-489C-8CAA-F6AD277E4BC1}">
      <dgm:prSet/>
      <dgm:spPr/>
      <dgm:t>
        <a:bodyPr/>
        <a:lstStyle/>
        <a:p>
          <a:endParaRPr lang="en-US"/>
        </a:p>
      </dgm:t>
    </dgm:pt>
    <dgm:pt modelId="{4068150E-0921-430E-9274-172AA5E5A5A4}">
      <dgm:prSet custT="1"/>
      <dgm:spPr/>
      <dgm:t>
        <a:bodyPr/>
        <a:lstStyle/>
        <a:p>
          <a:r>
            <a:rPr lang="fr-FR" sz="24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rPr>
            <a:t>EXPLORATION DES DONNEES</a:t>
          </a:r>
          <a:endParaRPr lang="en-US" sz="2400" dirty="0">
            <a:solidFill>
              <a:schemeClr val="accent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5A0135C-1054-4903-89F6-39376E15763A}" type="parTrans" cxnId="{52A7D663-71FF-462F-9A41-1A284D3F5DB8}">
      <dgm:prSet/>
      <dgm:spPr/>
      <dgm:t>
        <a:bodyPr/>
        <a:lstStyle/>
        <a:p>
          <a:endParaRPr lang="en-US"/>
        </a:p>
      </dgm:t>
    </dgm:pt>
    <dgm:pt modelId="{F41C5E5E-1A1C-4D10-8A6C-A2F1D9F85378}" type="sibTrans" cxnId="{52A7D663-71FF-462F-9A41-1A284D3F5DB8}">
      <dgm:prSet/>
      <dgm:spPr/>
      <dgm:t>
        <a:bodyPr/>
        <a:lstStyle/>
        <a:p>
          <a:endParaRPr lang="en-US"/>
        </a:p>
      </dgm:t>
    </dgm:pt>
    <dgm:pt modelId="{6FC3D506-B76B-4B9D-B46F-D0BFF876CB7C}">
      <dgm:prSet custT="1"/>
      <dgm:spPr/>
      <dgm:t>
        <a:bodyPr/>
        <a:lstStyle/>
        <a:p>
          <a:r>
            <a:rPr lang="fr-FR" sz="24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rPr>
            <a:t>TRAITEMENT DES DONNEES</a:t>
          </a:r>
          <a:endParaRPr lang="en-US" sz="2400" dirty="0">
            <a:solidFill>
              <a:schemeClr val="accent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6C7AA12-B36D-4C25-956E-4BC7A26B181F}" type="parTrans" cxnId="{88D4761D-F737-41AD-875B-6D737ED4465B}">
      <dgm:prSet/>
      <dgm:spPr/>
      <dgm:t>
        <a:bodyPr/>
        <a:lstStyle/>
        <a:p>
          <a:endParaRPr lang="en-US"/>
        </a:p>
      </dgm:t>
    </dgm:pt>
    <dgm:pt modelId="{2538F987-11AD-4F44-B327-3EE2ED13073A}" type="sibTrans" cxnId="{88D4761D-F737-41AD-875B-6D737ED4465B}">
      <dgm:prSet/>
      <dgm:spPr/>
      <dgm:t>
        <a:bodyPr/>
        <a:lstStyle/>
        <a:p>
          <a:endParaRPr lang="en-US"/>
        </a:p>
      </dgm:t>
    </dgm:pt>
    <dgm:pt modelId="{4598A5B6-A448-40CE-A436-953E66268955}">
      <dgm:prSet custT="1"/>
      <dgm:spPr/>
      <dgm:t>
        <a:bodyPr/>
        <a:lstStyle/>
        <a:p>
          <a:r>
            <a:rPr lang="fr-FR" sz="24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rPr>
            <a:t>CREATION FINALE DES DATAFRAMES .</a:t>
          </a:r>
          <a:endParaRPr lang="en-US" sz="2400" dirty="0">
            <a:solidFill>
              <a:schemeClr val="accent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59283C4-3930-4EA1-B9C7-4713A7E4F50F}" type="parTrans" cxnId="{AB8F0E26-DBA3-40DD-B0E9-5443AB3AB7F5}">
      <dgm:prSet/>
      <dgm:spPr/>
      <dgm:t>
        <a:bodyPr/>
        <a:lstStyle/>
        <a:p>
          <a:endParaRPr lang="en-US"/>
        </a:p>
      </dgm:t>
    </dgm:pt>
    <dgm:pt modelId="{94F27096-BBCF-4C3C-A326-BF19CE572860}" type="sibTrans" cxnId="{AB8F0E26-DBA3-40DD-B0E9-5443AB3AB7F5}">
      <dgm:prSet/>
      <dgm:spPr/>
      <dgm:t>
        <a:bodyPr/>
        <a:lstStyle/>
        <a:p>
          <a:endParaRPr lang="en-US"/>
        </a:p>
      </dgm:t>
    </dgm:pt>
    <dgm:pt modelId="{FAC9FD7F-20FD-4EAE-A93F-7DD1A523FE76}">
      <dgm:prSet custT="1"/>
      <dgm:spPr/>
      <dgm:t>
        <a:bodyPr/>
        <a:lstStyle/>
        <a:p>
          <a:r>
            <a:rPr lang="fr-FR" sz="4000" dirty="0">
              <a:latin typeface="Calibri" panose="020F0502020204030204" pitchFamily="34" charset="0"/>
              <a:cs typeface="Calibri" panose="020F0502020204030204" pitchFamily="34" charset="0"/>
            </a:rPr>
            <a:t>II- ANALYSE.</a:t>
          </a:r>
          <a:endParaRPr lang="en-US" sz="40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8EA4CE7-109F-4AA2-9ABC-7A8FEC11270B}" type="parTrans" cxnId="{CFBF0723-6111-45DD-B8D1-C67F8CBC98F6}">
      <dgm:prSet/>
      <dgm:spPr/>
      <dgm:t>
        <a:bodyPr/>
        <a:lstStyle/>
        <a:p>
          <a:endParaRPr lang="en-US"/>
        </a:p>
      </dgm:t>
    </dgm:pt>
    <dgm:pt modelId="{22BB6F45-03E6-4CA2-8B61-2D6688649DEC}" type="sibTrans" cxnId="{CFBF0723-6111-45DD-B8D1-C67F8CBC98F6}">
      <dgm:prSet/>
      <dgm:spPr/>
      <dgm:t>
        <a:bodyPr/>
        <a:lstStyle/>
        <a:p>
          <a:endParaRPr lang="en-US"/>
        </a:p>
      </dgm:t>
    </dgm:pt>
    <dgm:pt modelId="{D78B887A-76DF-426F-B27B-7135BEECBC6E}">
      <dgm:prSet custT="1"/>
      <dgm:spPr/>
      <dgm:t>
        <a:bodyPr/>
        <a:lstStyle/>
        <a:p>
          <a:r>
            <a:rPr lang="fr-FR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rPr>
            <a:t>INDICATEURS DU CHIFFRE D’AFFAIRES (CA) </a:t>
          </a:r>
          <a:endParaRPr lang="en-US" sz="2400" dirty="0">
            <a:solidFill>
              <a:srgbClr val="0070C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4F3EA7B-CBAE-4E9D-BB26-9A2B6086767B}" type="parTrans" cxnId="{45710024-46FD-4DD2-AB55-8F4421DC6814}">
      <dgm:prSet/>
      <dgm:spPr/>
      <dgm:t>
        <a:bodyPr/>
        <a:lstStyle/>
        <a:p>
          <a:endParaRPr lang="en-US"/>
        </a:p>
      </dgm:t>
    </dgm:pt>
    <dgm:pt modelId="{2C04338D-0845-4FE1-8B4B-A7A640FC7252}" type="sibTrans" cxnId="{45710024-46FD-4DD2-AB55-8F4421DC6814}">
      <dgm:prSet/>
      <dgm:spPr/>
      <dgm:t>
        <a:bodyPr/>
        <a:lstStyle/>
        <a:p>
          <a:endParaRPr lang="en-US"/>
        </a:p>
      </dgm:t>
    </dgm:pt>
    <dgm:pt modelId="{7C0715B5-C0DB-4222-9E64-C54602AFC388}">
      <dgm:prSet custT="1"/>
      <dgm:spPr/>
      <dgm:t>
        <a:bodyPr/>
        <a:lstStyle/>
        <a:p>
          <a:r>
            <a:rPr lang="fr-FR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rPr>
            <a:t>REPATITION DU CA PAR CATEGORIE DE BIEN</a:t>
          </a:r>
          <a:endParaRPr lang="en-US" sz="2400" dirty="0">
            <a:solidFill>
              <a:srgbClr val="0070C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00F98A1-45BB-4C75-9148-396029E22DFA}" type="parTrans" cxnId="{9588A252-3A2E-4E9C-A5DF-F22F1211332C}">
      <dgm:prSet/>
      <dgm:spPr/>
      <dgm:t>
        <a:bodyPr/>
        <a:lstStyle/>
        <a:p>
          <a:endParaRPr lang="en-US"/>
        </a:p>
      </dgm:t>
    </dgm:pt>
    <dgm:pt modelId="{687401EE-6EC6-44E2-A8AD-A087CC55CE2A}" type="sibTrans" cxnId="{9588A252-3A2E-4E9C-A5DF-F22F1211332C}">
      <dgm:prSet/>
      <dgm:spPr/>
      <dgm:t>
        <a:bodyPr/>
        <a:lstStyle/>
        <a:p>
          <a:endParaRPr lang="en-US"/>
        </a:p>
      </dgm:t>
    </dgm:pt>
    <dgm:pt modelId="{D7D05BCA-1694-416C-A3A8-72418BEF0893}">
      <dgm:prSet custT="1"/>
      <dgm:spPr/>
      <dgm:t>
        <a:bodyPr/>
        <a:lstStyle/>
        <a:p>
          <a:r>
            <a:rPr lang="en-US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rPr>
            <a:t>REPARTION DU CA PAR PROFIL DE CLIENTS</a:t>
          </a:r>
        </a:p>
      </dgm:t>
    </dgm:pt>
    <dgm:pt modelId="{001C14D0-36B8-4AC6-B95C-07E85CF4A3DC}" type="parTrans" cxnId="{33B89A64-705B-4171-ACA1-859B9706FED1}">
      <dgm:prSet/>
      <dgm:spPr/>
      <dgm:t>
        <a:bodyPr/>
        <a:lstStyle/>
        <a:p>
          <a:endParaRPr lang="en-US"/>
        </a:p>
      </dgm:t>
    </dgm:pt>
    <dgm:pt modelId="{44E51E53-A422-4A66-B538-E336DC5531FE}" type="sibTrans" cxnId="{33B89A64-705B-4171-ACA1-859B9706FED1}">
      <dgm:prSet/>
      <dgm:spPr/>
      <dgm:t>
        <a:bodyPr/>
        <a:lstStyle/>
        <a:p>
          <a:endParaRPr lang="en-US"/>
        </a:p>
      </dgm:t>
    </dgm:pt>
    <dgm:pt modelId="{179897FE-4FC1-48FA-9B59-D200DD8E89E1}">
      <dgm:prSet custT="1"/>
      <dgm:spPr/>
      <dgm:t>
        <a:bodyPr/>
        <a:lstStyle/>
        <a:p>
          <a:r>
            <a:rPr lang="en-US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rPr>
            <a:t>CORRELATION CA/CLIENTS, PRODUITS, PANIER</a:t>
          </a:r>
        </a:p>
      </dgm:t>
    </dgm:pt>
    <dgm:pt modelId="{D52FB748-3161-4A10-81D5-05E629721516}" type="parTrans" cxnId="{962D5F07-B1C4-49B5-935C-4C5C872932A6}">
      <dgm:prSet/>
      <dgm:spPr/>
      <dgm:t>
        <a:bodyPr/>
        <a:lstStyle/>
        <a:p>
          <a:endParaRPr lang="en-US"/>
        </a:p>
      </dgm:t>
    </dgm:pt>
    <dgm:pt modelId="{68B7B5CE-DEED-48A5-A28A-00AC58632CF3}" type="sibTrans" cxnId="{962D5F07-B1C4-49B5-935C-4C5C872932A6}">
      <dgm:prSet/>
      <dgm:spPr/>
      <dgm:t>
        <a:bodyPr/>
        <a:lstStyle/>
        <a:p>
          <a:endParaRPr lang="en-US"/>
        </a:p>
      </dgm:t>
    </dgm:pt>
    <dgm:pt modelId="{9B4C63AD-5A77-4A7F-B009-0A0D4AD4D0D1}">
      <dgm:prSet custT="1"/>
      <dgm:spPr/>
      <dgm:t>
        <a:bodyPr/>
        <a:lstStyle/>
        <a:p>
          <a:r>
            <a:rPr lang="en-US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rPr>
            <a:t>PROBABILITE CONDITIONNELLE.</a:t>
          </a:r>
        </a:p>
      </dgm:t>
    </dgm:pt>
    <dgm:pt modelId="{5B7BDF8E-1699-4E60-86EB-6629784F3D9C}" type="parTrans" cxnId="{8E8C64B0-B8CA-47F6-A8F8-F483FF18FF6C}">
      <dgm:prSet/>
      <dgm:spPr/>
      <dgm:t>
        <a:bodyPr/>
        <a:lstStyle/>
        <a:p>
          <a:endParaRPr lang="en-US"/>
        </a:p>
      </dgm:t>
    </dgm:pt>
    <dgm:pt modelId="{28739AFF-32A7-4880-9974-65CC00B8A274}" type="sibTrans" cxnId="{8E8C64B0-B8CA-47F6-A8F8-F483FF18FF6C}">
      <dgm:prSet/>
      <dgm:spPr/>
      <dgm:t>
        <a:bodyPr/>
        <a:lstStyle/>
        <a:p>
          <a:endParaRPr lang="en-US"/>
        </a:p>
      </dgm:t>
    </dgm:pt>
    <dgm:pt modelId="{67350686-CFBB-4BB0-952F-25EC317F46B1}" type="pres">
      <dgm:prSet presAssocID="{1E59D9F3-5EB6-4DC7-A7C2-68C405CABC66}" presName="linear" presStyleCnt="0">
        <dgm:presLayoutVars>
          <dgm:dir/>
          <dgm:animLvl val="lvl"/>
          <dgm:resizeHandles val="exact"/>
        </dgm:presLayoutVars>
      </dgm:prSet>
      <dgm:spPr/>
    </dgm:pt>
    <dgm:pt modelId="{2BFD1CDD-FCCF-4B09-BCD4-FC55B5CAD762}" type="pres">
      <dgm:prSet presAssocID="{B91C072B-98C8-46EE-AF84-0287266E53C9}" presName="parentLin" presStyleCnt="0"/>
      <dgm:spPr/>
    </dgm:pt>
    <dgm:pt modelId="{9E99BCC3-3932-44B3-9D8F-5388D5AD6454}" type="pres">
      <dgm:prSet presAssocID="{B91C072B-98C8-46EE-AF84-0287266E53C9}" presName="parentLeftMargin" presStyleLbl="node1" presStyleIdx="0" presStyleCnt="2"/>
      <dgm:spPr/>
    </dgm:pt>
    <dgm:pt modelId="{5893D89B-591B-4389-98AC-09D5FEAB1803}" type="pres">
      <dgm:prSet presAssocID="{B91C072B-98C8-46EE-AF84-0287266E53C9}" presName="parentText" presStyleLbl="node1" presStyleIdx="0" presStyleCnt="2" custScaleX="150037" custScaleY="85128" custLinFactNeighborX="-50995" custLinFactNeighborY="-19801">
        <dgm:presLayoutVars>
          <dgm:chMax val="0"/>
          <dgm:bulletEnabled val="1"/>
        </dgm:presLayoutVars>
      </dgm:prSet>
      <dgm:spPr/>
    </dgm:pt>
    <dgm:pt modelId="{18DF38EE-CB87-4266-BC5A-0AC70B679C4D}" type="pres">
      <dgm:prSet presAssocID="{B91C072B-98C8-46EE-AF84-0287266E53C9}" presName="negativeSpace" presStyleCnt="0"/>
      <dgm:spPr/>
    </dgm:pt>
    <dgm:pt modelId="{A05441B5-B7A0-4461-9966-F672B3EC0532}" type="pres">
      <dgm:prSet presAssocID="{B91C072B-98C8-46EE-AF84-0287266E53C9}" presName="childText" presStyleLbl="conFgAcc1" presStyleIdx="0" presStyleCnt="2" custLinFactY="-539" custLinFactNeighborX="-3261" custLinFactNeighborY="-100000">
        <dgm:presLayoutVars>
          <dgm:bulletEnabled val="1"/>
        </dgm:presLayoutVars>
      </dgm:prSet>
      <dgm:spPr/>
    </dgm:pt>
    <dgm:pt modelId="{3BC4DFF8-EC44-4E26-BD78-AB9C81C47A8A}" type="pres">
      <dgm:prSet presAssocID="{94E598D1-A598-4F0A-A16E-AF6FEB006B86}" presName="spaceBetweenRectangles" presStyleCnt="0"/>
      <dgm:spPr/>
    </dgm:pt>
    <dgm:pt modelId="{1A832076-D4BE-4253-AC9C-BE9314471BBA}" type="pres">
      <dgm:prSet presAssocID="{FAC9FD7F-20FD-4EAE-A93F-7DD1A523FE76}" presName="parentLin" presStyleCnt="0"/>
      <dgm:spPr/>
    </dgm:pt>
    <dgm:pt modelId="{8A0FB0A2-61F3-470B-92E6-AF996621A42C}" type="pres">
      <dgm:prSet presAssocID="{FAC9FD7F-20FD-4EAE-A93F-7DD1A523FE76}" presName="parentLeftMargin" presStyleLbl="node1" presStyleIdx="0" presStyleCnt="2"/>
      <dgm:spPr/>
    </dgm:pt>
    <dgm:pt modelId="{85864201-F124-4F7C-81FD-1CCA06C871D7}" type="pres">
      <dgm:prSet presAssocID="{FAC9FD7F-20FD-4EAE-A93F-7DD1A523FE7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4499A24-976C-4D6D-94DF-3423586847CA}" type="pres">
      <dgm:prSet presAssocID="{FAC9FD7F-20FD-4EAE-A93F-7DD1A523FE76}" presName="negativeSpace" presStyleCnt="0"/>
      <dgm:spPr/>
    </dgm:pt>
    <dgm:pt modelId="{15597A5E-88A9-4D13-9F84-9AF682CC87DD}" type="pres">
      <dgm:prSet presAssocID="{FAC9FD7F-20FD-4EAE-A93F-7DD1A523FE7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62D5F07-B1C4-49B5-935C-4C5C872932A6}" srcId="{FAC9FD7F-20FD-4EAE-A93F-7DD1A523FE76}" destId="{179897FE-4FC1-48FA-9B59-D200DD8E89E1}" srcOrd="3" destOrd="0" parTransId="{D52FB748-3161-4A10-81D5-05E629721516}" sibTransId="{68B7B5CE-DEED-48A5-A28A-00AC58632CF3}"/>
    <dgm:cxn modelId="{564C6813-B6E7-48FC-8B6E-A026DACC62C1}" type="presOf" srcId="{9B4C63AD-5A77-4A7F-B009-0A0D4AD4D0D1}" destId="{15597A5E-88A9-4D13-9F84-9AF682CC87DD}" srcOrd="0" destOrd="4" presId="urn:microsoft.com/office/officeart/2005/8/layout/list1"/>
    <dgm:cxn modelId="{AFFAEA1A-971B-40C2-94BD-00A725FA21EA}" type="presOf" srcId="{1E59D9F3-5EB6-4DC7-A7C2-68C405CABC66}" destId="{67350686-CFBB-4BB0-952F-25EC317F46B1}" srcOrd="0" destOrd="0" presId="urn:microsoft.com/office/officeart/2005/8/layout/list1"/>
    <dgm:cxn modelId="{88D4761D-F737-41AD-875B-6D737ED4465B}" srcId="{B91C072B-98C8-46EE-AF84-0287266E53C9}" destId="{6FC3D506-B76B-4B9D-B46F-D0BFF876CB7C}" srcOrd="1" destOrd="0" parTransId="{E6C7AA12-B36D-4C25-956E-4BC7A26B181F}" sibTransId="{2538F987-11AD-4F44-B327-3EE2ED13073A}"/>
    <dgm:cxn modelId="{CFBF0723-6111-45DD-B8D1-C67F8CBC98F6}" srcId="{1E59D9F3-5EB6-4DC7-A7C2-68C405CABC66}" destId="{FAC9FD7F-20FD-4EAE-A93F-7DD1A523FE76}" srcOrd="1" destOrd="0" parTransId="{F8EA4CE7-109F-4AA2-9ABC-7A8FEC11270B}" sibTransId="{22BB6F45-03E6-4CA2-8B61-2D6688649DEC}"/>
    <dgm:cxn modelId="{45710024-46FD-4DD2-AB55-8F4421DC6814}" srcId="{FAC9FD7F-20FD-4EAE-A93F-7DD1A523FE76}" destId="{D78B887A-76DF-426F-B27B-7135BEECBC6E}" srcOrd="0" destOrd="0" parTransId="{74F3EA7B-CBAE-4E9D-BB26-9A2B6086767B}" sibTransId="{2C04338D-0845-4FE1-8B4B-A7A640FC7252}"/>
    <dgm:cxn modelId="{AB8F0E26-DBA3-40DD-B0E9-5443AB3AB7F5}" srcId="{B91C072B-98C8-46EE-AF84-0287266E53C9}" destId="{4598A5B6-A448-40CE-A436-953E66268955}" srcOrd="2" destOrd="0" parTransId="{559283C4-3930-4EA1-B9C7-4713A7E4F50F}" sibTransId="{94F27096-BBCF-4C3C-A326-BF19CE572860}"/>
    <dgm:cxn modelId="{D77D2B28-FDD2-4853-9437-D2E9E920F26E}" type="presOf" srcId="{6FC3D506-B76B-4B9D-B46F-D0BFF876CB7C}" destId="{A05441B5-B7A0-4461-9966-F672B3EC0532}" srcOrd="0" destOrd="1" presId="urn:microsoft.com/office/officeart/2005/8/layout/list1"/>
    <dgm:cxn modelId="{DDCB9328-BF0F-4D30-9946-7DF5EF9B13BD}" type="presOf" srcId="{D7D05BCA-1694-416C-A3A8-72418BEF0893}" destId="{15597A5E-88A9-4D13-9F84-9AF682CC87DD}" srcOrd="0" destOrd="2" presId="urn:microsoft.com/office/officeart/2005/8/layout/list1"/>
    <dgm:cxn modelId="{44E67031-2154-489C-8CAA-F6AD277E4BC1}" srcId="{1E59D9F3-5EB6-4DC7-A7C2-68C405CABC66}" destId="{B91C072B-98C8-46EE-AF84-0287266E53C9}" srcOrd="0" destOrd="0" parTransId="{F6DDCA4A-89D5-47D4-8147-16C665E1C969}" sibTransId="{94E598D1-A598-4F0A-A16E-AF6FEB006B86}"/>
    <dgm:cxn modelId="{0192433A-098A-459B-B56A-E448B0ED73F8}" type="presOf" srcId="{179897FE-4FC1-48FA-9B59-D200DD8E89E1}" destId="{15597A5E-88A9-4D13-9F84-9AF682CC87DD}" srcOrd="0" destOrd="3" presId="urn:microsoft.com/office/officeart/2005/8/layout/list1"/>
    <dgm:cxn modelId="{52A7D663-71FF-462F-9A41-1A284D3F5DB8}" srcId="{B91C072B-98C8-46EE-AF84-0287266E53C9}" destId="{4068150E-0921-430E-9274-172AA5E5A5A4}" srcOrd="0" destOrd="0" parTransId="{75A0135C-1054-4903-89F6-39376E15763A}" sibTransId="{F41C5E5E-1A1C-4D10-8A6C-A2F1D9F85378}"/>
    <dgm:cxn modelId="{33B89A64-705B-4171-ACA1-859B9706FED1}" srcId="{FAC9FD7F-20FD-4EAE-A93F-7DD1A523FE76}" destId="{D7D05BCA-1694-416C-A3A8-72418BEF0893}" srcOrd="2" destOrd="0" parTransId="{001C14D0-36B8-4AC6-B95C-07E85CF4A3DC}" sibTransId="{44E51E53-A422-4A66-B538-E336DC5531FE}"/>
    <dgm:cxn modelId="{833A8F4A-F3C2-445A-BCEC-1EADDB73FB70}" type="presOf" srcId="{4068150E-0921-430E-9274-172AA5E5A5A4}" destId="{A05441B5-B7A0-4461-9966-F672B3EC0532}" srcOrd="0" destOrd="0" presId="urn:microsoft.com/office/officeart/2005/8/layout/list1"/>
    <dgm:cxn modelId="{9588A252-3A2E-4E9C-A5DF-F22F1211332C}" srcId="{FAC9FD7F-20FD-4EAE-A93F-7DD1A523FE76}" destId="{7C0715B5-C0DB-4222-9E64-C54602AFC388}" srcOrd="1" destOrd="0" parTransId="{700F98A1-45BB-4C75-9148-396029E22DFA}" sibTransId="{687401EE-6EC6-44E2-A8AD-A087CC55CE2A}"/>
    <dgm:cxn modelId="{49C1897D-B840-4210-A54D-FA7CF91F2748}" type="presOf" srcId="{FAC9FD7F-20FD-4EAE-A93F-7DD1A523FE76}" destId="{8A0FB0A2-61F3-470B-92E6-AF996621A42C}" srcOrd="0" destOrd="0" presId="urn:microsoft.com/office/officeart/2005/8/layout/list1"/>
    <dgm:cxn modelId="{0DE20790-E575-4B29-AC59-5647887CC88E}" type="presOf" srcId="{D78B887A-76DF-426F-B27B-7135BEECBC6E}" destId="{15597A5E-88A9-4D13-9F84-9AF682CC87DD}" srcOrd="0" destOrd="0" presId="urn:microsoft.com/office/officeart/2005/8/layout/list1"/>
    <dgm:cxn modelId="{B5C550AF-3428-481D-8B88-962C93A355CF}" type="presOf" srcId="{7C0715B5-C0DB-4222-9E64-C54602AFC388}" destId="{15597A5E-88A9-4D13-9F84-9AF682CC87DD}" srcOrd="0" destOrd="1" presId="urn:microsoft.com/office/officeart/2005/8/layout/list1"/>
    <dgm:cxn modelId="{8E8C64B0-B8CA-47F6-A8F8-F483FF18FF6C}" srcId="{FAC9FD7F-20FD-4EAE-A93F-7DD1A523FE76}" destId="{9B4C63AD-5A77-4A7F-B009-0A0D4AD4D0D1}" srcOrd="4" destOrd="0" parTransId="{5B7BDF8E-1699-4E60-86EB-6629784F3D9C}" sibTransId="{28739AFF-32A7-4880-9974-65CC00B8A274}"/>
    <dgm:cxn modelId="{450FF4B2-4C72-4521-9DC8-5EC561E64DF6}" type="presOf" srcId="{4598A5B6-A448-40CE-A436-953E66268955}" destId="{A05441B5-B7A0-4461-9966-F672B3EC0532}" srcOrd="0" destOrd="2" presId="urn:microsoft.com/office/officeart/2005/8/layout/list1"/>
    <dgm:cxn modelId="{D483A0B3-D947-411F-930B-9ACD1A0E637D}" type="presOf" srcId="{FAC9FD7F-20FD-4EAE-A93F-7DD1A523FE76}" destId="{85864201-F124-4F7C-81FD-1CCA06C871D7}" srcOrd="1" destOrd="0" presId="urn:microsoft.com/office/officeart/2005/8/layout/list1"/>
    <dgm:cxn modelId="{565D83CA-3CB2-4E7D-ABF0-19D25C746730}" type="presOf" srcId="{B91C072B-98C8-46EE-AF84-0287266E53C9}" destId="{5893D89B-591B-4389-98AC-09D5FEAB1803}" srcOrd="1" destOrd="0" presId="urn:microsoft.com/office/officeart/2005/8/layout/list1"/>
    <dgm:cxn modelId="{6C9ED2FB-5D7A-483D-8CB6-6CE9F7F76922}" type="presOf" srcId="{B91C072B-98C8-46EE-AF84-0287266E53C9}" destId="{9E99BCC3-3932-44B3-9D8F-5388D5AD6454}" srcOrd="0" destOrd="0" presId="urn:microsoft.com/office/officeart/2005/8/layout/list1"/>
    <dgm:cxn modelId="{E7258106-8351-461D-A767-5B2EAFAB92D1}" type="presParOf" srcId="{67350686-CFBB-4BB0-952F-25EC317F46B1}" destId="{2BFD1CDD-FCCF-4B09-BCD4-FC55B5CAD762}" srcOrd="0" destOrd="0" presId="urn:microsoft.com/office/officeart/2005/8/layout/list1"/>
    <dgm:cxn modelId="{53A72EF5-EE88-4044-B0EB-15CDA00D223D}" type="presParOf" srcId="{2BFD1CDD-FCCF-4B09-BCD4-FC55B5CAD762}" destId="{9E99BCC3-3932-44B3-9D8F-5388D5AD6454}" srcOrd="0" destOrd="0" presId="urn:microsoft.com/office/officeart/2005/8/layout/list1"/>
    <dgm:cxn modelId="{88F3DEE1-A23A-4754-9230-2628A2CC6355}" type="presParOf" srcId="{2BFD1CDD-FCCF-4B09-BCD4-FC55B5CAD762}" destId="{5893D89B-591B-4389-98AC-09D5FEAB1803}" srcOrd="1" destOrd="0" presId="urn:microsoft.com/office/officeart/2005/8/layout/list1"/>
    <dgm:cxn modelId="{2B4B85CB-0BD6-4D04-B05C-6C5A1282F6BC}" type="presParOf" srcId="{67350686-CFBB-4BB0-952F-25EC317F46B1}" destId="{18DF38EE-CB87-4266-BC5A-0AC70B679C4D}" srcOrd="1" destOrd="0" presId="urn:microsoft.com/office/officeart/2005/8/layout/list1"/>
    <dgm:cxn modelId="{337CCB95-2350-4036-BB97-C331F316B668}" type="presParOf" srcId="{67350686-CFBB-4BB0-952F-25EC317F46B1}" destId="{A05441B5-B7A0-4461-9966-F672B3EC0532}" srcOrd="2" destOrd="0" presId="urn:microsoft.com/office/officeart/2005/8/layout/list1"/>
    <dgm:cxn modelId="{FCE9CDB3-5E0E-4E8E-9F55-5B1BF6A55502}" type="presParOf" srcId="{67350686-CFBB-4BB0-952F-25EC317F46B1}" destId="{3BC4DFF8-EC44-4E26-BD78-AB9C81C47A8A}" srcOrd="3" destOrd="0" presId="urn:microsoft.com/office/officeart/2005/8/layout/list1"/>
    <dgm:cxn modelId="{BA083DF7-17A4-447F-941E-672A9B1E8DE7}" type="presParOf" srcId="{67350686-CFBB-4BB0-952F-25EC317F46B1}" destId="{1A832076-D4BE-4253-AC9C-BE9314471BBA}" srcOrd="4" destOrd="0" presId="urn:microsoft.com/office/officeart/2005/8/layout/list1"/>
    <dgm:cxn modelId="{6CD040A8-F165-40D1-805B-9979D16C903F}" type="presParOf" srcId="{1A832076-D4BE-4253-AC9C-BE9314471BBA}" destId="{8A0FB0A2-61F3-470B-92E6-AF996621A42C}" srcOrd="0" destOrd="0" presId="urn:microsoft.com/office/officeart/2005/8/layout/list1"/>
    <dgm:cxn modelId="{8CBC4420-C1B2-4DEF-87DF-21059D49BA56}" type="presParOf" srcId="{1A832076-D4BE-4253-AC9C-BE9314471BBA}" destId="{85864201-F124-4F7C-81FD-1CCA06C871D7}" srcOrd="1" destOrd="0" presId="urn:microsoft.com/office/officeart/2005/8/layout/list1"/>
    <dgm:cxn modelId="{3534E87B-C698-4646-A28E-E6F13E62C26D}" type="presParOf" srcId="{67350686-CFBB-4BB0-952F-25EC317F46B1}" destId="{94499A24-976C-4D6D-94DF-3423586847CA}" srcOrd="5" destOrd="0" presId="urn:microsoft.com/office/officeart/2005/8/layout/list1"/>
    <dgm:cxn modelId="{BFC7EBA4-8CFC-4E07-A40D-4FF983D3ED42}" type="presParOf" srcId="{67350686-CFBB-4BB0-952F-25EC317F46B1}" destId="{15597A5E-88A9-4D13-9F84-9AF682CC87D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194E05-FC20-4336-A4A8-666A2363481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94227C6-AF5B-49C5-ADB4-8A11A61C69D5}">
      <dgm:prSet/>
      <dgm:spPr/>
      <dgm:t>
        <a:bodyPr/>
        <a:lstStyle/>
        <a:p>
          <a:pPr algn="l"/>
          <a:r>
            <a:rPr lang="fr-FR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3FDFC3C-1B10-4221-B159-872707DC7994}" type="parTrans" cxnId="{563F4DBC-7AD3-40F6-B5F6-0AD465711908}">
      <dgm:prSet/>
      <dgm:spPr/>
      <dgm:t>
        <a:bodyPr/>
        <a:lstStyle/>
        <a:p>
          <a:endParaRPr lang="en-US"/>
        </a:p>
      </dgm:t>
    </dgm:pt>
    <dgm:pt modelId="{03EBAF4D-031A-44EA-B454-644DA7650ED2}" type="sibTrans" cxnId="{563F4DBC-7AD3-40F6-B5F6-0AD465711908}">
      <dgm:prSet/>
      <dgm:spPr/>
      <dgm:t>
        <a:bodyPr/>
        <a:lstStyle/>
        <a:p>
          <a:endParaRPr lang="en-US"/>
        </a:p>
      </dgm:t>
    </dgm:pt>
    <dgm:pt modelId="{5CEA4535-6025-445C-AFA0-DE5A13816CA8}">
      <dgm:prSet/>
      <dgm:spPr/>
      <dgm:t>
        <a:bodyPr/>
        <a:lstStyle/>
        <a:p>
          <a:r>
            <a:rPr lang="fr-FR" dirty="0"/>
            <a:t>                       </a:t>
          </a:r>
          <a:endParaRPr lang="en-US" dirty="0"/>
        </a:p>
      </dgm:t>
    </dgm:pt>
    <dgm:pt modelId="{A4E7CAE9-9D53-4D33-AA3E-950BB925751F}" type="parTrans" cxnId="{82E110F4-ABE5-43D8-962C-B1CEC6C16D47}">
      <dgm:prSet/>
      <dgm:spPr/>
      <dgm:t>
        <a:bodyPr/>
        <a:lstStyle/>
        <a:p>
          <a:endParaRPr lang="en-US"/>
        </a:p>
      </dgm:t>
    </dgm:pt>
    <dgm:pt modelId="{17BBBA71-EA96-4DA7-89A7-C8DA7AF7FE94}" type="sibTrans" cxnId="{82E110F4-ABE5-43D8-962C-B1CEC6C16D47}">
      <dgm:prSet/>
      <dgm:spPr/>
      <dgm:t>
        <a:bodyPr/>
        <a:lstStyle/>
        <a:p>
          <a:endParaRPr lang="en-US"/>
        </a:p>
      </dgm:t>
    </dgm:pt>
    <dgm:pt modelId="{94D77335-EACC-4BBC-9D63-5F62A8892C5E}">
      <dgm:prSet custT="1"/>
      <dgm:spPr/>
      <dgm:t>
        <a:bodyPr/>
        <a:lstStyle/>
        <a:p>
          <a:r>
            <a:rPr lang="fr-FR" sz="5100" dirty="0">
              <a:latin typeface="Calibri" panose="020F0502020204030204" pitchFamily="34" charset="0"/>
              <a:cs typeface="Calibri" panose="020F0502020204030204" pitchFamily="34" charset="0"/>
            </a:rPr>
            <a:t>                                     </a:t>
          </a:r>
          <a:r>
            <a:rPr lang="fr-FR" sz="5100" dirty="0"/>
            <a:t> </a:t>
          </a:r>
          <a:endParaRPr lang="en-US" sz="5100" dirty="0"/>
        </a:p>
      </dgm:t>
    </dgm:pt>
    <dgm:pt modelId="{ADC72694-8882-4287-8F0C-DBB0DB19BE52}" type="parTrans" cxnId="{648DE9A8-AD6D-4C1B-8062-C1EF1AC381B6}">
      <dgm:prSet/>
      <dgm:spPr/>
      <dgm:t>
        <a:bodyPr/>
        <a:lstStyle/>
        <a:p>
          <a:endParaRPr lang="en-US"/>
        </a:p>
      </dgm:t>
    </dgm:pt>
    <dgm:pt modelId="{66406104-AF43-40AC-8317-F5734FEB1595}" type="sibTrans" cxnId="{648DE9A8-AD6D-4C1B-8062-C1EF1AC381B6}">
      <dgm:prSet/>
      <dgm:spPr/>
      <dgm:t>
        <a:bodyPr/>
        <a:lstStyle/>
        <a:p>
          <a:endParaRPr lang="en-US"/>
        </a:p>
      </dgm:t>
    </dgm:pt>
    <dgm:pt modelId="{4831FED8-759C-47B0-BE34-10F290CA5705}" type="pres">
      <dgm:prSet presAssocID="{28194E05-FC20-4336-A4A8-666A2363481F}" presName="linear" presStyleCnt="0">
        <dgm:presLayoutVars>
          <dgm:animLvl val="lvl"/>
          <dgm:resizeHandles val="exact"/>
        </dgm:presLayoutVars>
      </dgm:prSet>
      <dgm:spPr/>
    </dgm:pt>
    <dgm:pt modelId="{22A304CD-1B27-42BC-BE0A-AAEE28ABF41A}" type="pres">
      <dgm:prSet presAssocID="{694227C6-AF5B-49C5-ADB4-8A11A61C69D5}" presName="parentText" presStyleLbl="node1" presStyleIdx="0" presStyleCnt="3" custScaleY="118344" custLinFactNeighborX="-67" custLinFactNeighborY="-60739">
        <dgm:presLayoutVars>
          <dgm:chMax val="0"/>
          <dgm:bulletEnabled val="1"/>
        </dgm:presLayoutVars>
      </dgm:prSet>
      <dgm:spPr/>
    </dgm:pt>
    <dgm:pt modelId="{5BE2A9C3-55DE-42A5-AED1-5784BA65DD61}" type="pres">
      <dgm:prSet presAssocID="{03EBAF4D-031A-44EA-B454-644DA7650ED2}" presName="spacer" presStyleCnt="0"/>
      <dgm:spPr/>
    </dgm:pt>
    <dgm:pt modelId="{D1AB4AC6-7415-47FB-A12E-DB31D89ABA2D}" type="pres">
      <dgm:prSet presAssocID="{5CEA4535-6025-445C-AFA0-DE5A13816CA8}" presName="parentText" presStyleLbl="node1" presStyleIdx="1" presStyleCnt="3" custLinFactNeighborY="-26029">
        <dgm:presLayoutVars>
          <dgm:chMax val="0"/>
          <dgm:bulletEnabled val="1"/>
        </dgm:presLayoutVars>
      </dgm:prSet>
      <dgm:spPr/>
    </dgm:pt>
    <dgm:pt modelId="{0B381244-1F6E-40AC-8D1E-4FB7B3F0750C}" type="pres">
      <dgm:prSet presAssocID="{17BBBA71-EA96-4DA7-89A7-C8DA7AF7FE94}" presName="spacer" presStyleCnt="0"/>
      <dgm:spPr/>
    </dgm:pt>
    <dgm:pt modelId="{0F57FEB6-DE51-43A4-AA7D-686DB296AEAB}" type="pres">
      <dgm:prSet presAssocID="{94D77335-EACC-4BBC-9D63-5F62A8892C5E}" presName="parentText" presStyleLbl="node1" presStyleIdx="2" presStyleCnt="3" custScaleY="109406" custLinFactNeighborX="161" custLinFactNeighborY="3264">
        <dgm:presLayoutVars>
          <dgm:chMax val="0"/>
          <dgm:bulletEnabled val="1"/>
        </dgm:presLayoutVars>
      </dgm:prSet>
      <dgm:spPr/>
    </dgm:pt>
  </dgm:ptLst>
  <dgm:cxnLst>
    <dgm:cxn modelId="{07BE9A29-4EF3-43F4-9FFC-98C47F3039D3}" type="presOf" srcId="{694227C6-AF5B-49C5-ADB4-8A11A61C69D5}" destId="{22A304CD-1B27-42BC-BE0A-AAEE28ABF41A}" srcOrd="0" destOrd="0" presId="urn:microsoft.com/office/officeart/2005/8/layout/vList2"/>
    <dgm:cxn modelId="{04D5AD38-D032-4408-BD20-D0318C85EAED}" type="presOf" srcId="{28194E05-FC20-4336-A4A8-666A2363481F}" destId="{4831FED8-759C-47B0-BE34-10F290CA5705}" srcOrd="0" destOrd="0" presId="urn:microsoft.com/office/officeart/2005/8/layout/vList2"/>
    <dgm:cxn modelId="{E654E545-9210-4BB7-BEAB-4FC980C984AA}" type="presOf" srcId="{94D77335-EACC-4BBC-9D63-5F62A8892C5E}" destId="{0F57FEB6-DE51-43A4-AA7D-686DB296AEAB}" srcOrd="0" destOrd="0" presId="urn:microsoft.com/office/officeart/2005/8/layout/vList2"/>
    <dgm:cxn modelId="{CAE82291-25AC-4950-8CCF-12E3D3234975}" type="presOf" srcId="{5CEA4535-6025-445C-AFA0-DE5A13816CA8}" destId="{D1AB4AC6-7415-47FB-A12E-DB31D89ABA2D}" srcOrd="0" destOrd="0" presId="urn:microsoft.com/office/officeart/2005/8/layout/vList2"/>
    <dgm:cxn modelId="{648DE9A8-AD6D-4C1B-8062-C1EF1AC381B6}" srcId="{28194E05-FC20-4336-A4A8-666A2363481F}" destId="{94D77335-EACC-4BBC-9D63-5F62A8892C5E}" srcOrd="2" destOrd="0" parTransId="{ADC72694-8882-4287-8F0C-DBB0DB19BE52}" sibTransId="{66406104-AF43-40AC-8317-F5734FEB1595}"/>
    <dgm:cxn modelId="{563F4DBC-7AD3-40F6-B5F6-0AD465711908}" srcId="{28194E05-FC20-4336-A4A8-666A2363481F}" destId="{694227C6-AF5B-49C5-ADB4-8A11A61C69D5}" srcOrd="0" destOrd="0" parTransId="{E3FDFC3C-1B10-4221-B159-872707DC7994}" sibTransId="{03EBAF4D-031A-44EA-B454-644DA7650ED2}"/>
    <dgm:cxn modelId="{82E110F4-ABE5-43D8-962C-B1CEC6C16D47}" srcId="{28194E05-FC20-4336-A4A8-666A2363481F}" destId="{5CEA4535-6025-445C-AFA0-DE5A13816CA8}" srcOrd="1" destOrd="0" parTransId="{A4E7CAE9-9D53-4D33-AA3E-950BB925751F}" sibTransId="{17BBBA71-EA96-4DA7-89A7-C8DA7AF7FE94}"/>
    <dgm:cxn modelId="{201B30FA-5F88-4667-9C0E-4413E6570E01}" type="presParOf" srcId="{4831FED8-759C-47B0-BE34-10F290CA5705}" destId="{22A304CD-1B27-42BC-BE0A-AAEE28ABF41A}" srcOrd="0" destOrd="0" presId="urn:microsoft.com/office/officeart/2005/8/layout/vList2"/>
    <dgm:cxn modelId="{1A99F722-5D44-43A1-9266-C86B02F0F997}" type="presParOf" srcId="{4831FED8-759C-47B0-BE34-10F290CA5705}" destId="{5BE2A9C3-55DE-42A5-AED1-5784BA65DD61}" srcOrd="1" destOrd="0" presId="urn:microsoft.com/office/officeart/2005/8/layout/vList2"/>
    <dgm:cxn modelId="{53D9197E-6390-46DD-B964-642D55DDFB94}" type="presParOf" srcId="{4831FED8-759C-47B0-BE34-10F290CA5705}" destId="{D1AB4AC6-7415-47FB-A12E-DB31D89ABA2D}" srcOrd="2" destOrd="0" presId="urn:microsoft.com/office/officeart/2005/8/layout/vList2"/>
    <dgm:cxn modelId="{3AA046B1-9728-451D-A319-D5F34FB731C3}" type="presParOf" srcId="{4831FED8-759C-47B0-BE34-10F290CA5705}" destId="{0B381244-1F6E-40AC-8D1E-4FB7B3F0750C}" srcOrd="3" destOrd="0" presId="urn:microsoft.com/office/officeart/2005/8/layout/vList2"/>
    <dgm:cxn modelId="{5ADE85E3-32C9-455F-B5A8-576E1CDE5298}" type="presParOf" srcId="{4831FED8-759C-47B0-BE34-10F290CA5705}" destId="{0F57FEB6-DE51-43A4-AA7D-686DB296AEA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194E05-FC20-4336-A4A8-666A2363481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94227C6-AF5B-49C5-ADB4-8A11A61C69D5}">
      <dgm:prSet/>
      <dgm:spPr/>
      <dgm:t>
        <a:bodyPr/>
        <a:lstStyle/>
        <a:p>
          <a:r>
            <a:rPr lang="fr-FR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3FDFC3C-1B10-4221-B159-872707DC7994}" type="parTrans" cxnId="{563F4DBC-7AD3-40F6-B5F6-0AD465711908}">
      <dgm:prSet/>
      <dgm:spPr/>
      <dgm:t>
        <a:bodyPr/>
        <a:lstStyle/>
        <a:p>
          <a:endParaRPr lang="en-US"/>
        </a:p>
      </dgm:t>
    </dgm:pt>
    <dgm:pt modelId="{03EBAF4D-031A-44EA-B454-644DA7650ED2}" type="sibTrans" cxnId="{563F4DBC-7AD3-40F6-B5F6-0AD465711908}">
      <dgm:prSet/>
      <dgm:spPr/>
      <dgm:t>
        <a:bodyPr/>
        <a:lstStyle/>
        <a:p>
          <a:endParaRPr lang="en-US"/>
        </a:p>
      </dgm:t>
    </dgm:pt>
    <dgm:pt modelId="{5CEA4535-6025-445C-AFA0-DE5A13816CA8}">
      <dgm:prSet/>
      <dgm:spPr/>
      <dgm:t>
        <a:bodyPr/>
        <a:lstStyle/>
        <a:p>
          <a:endParaRPr lang="en-US" dirty="0"/>
        </a:p>
      </dgm:t>
    </dgm:pt>
    <dgm:pt modelId="{A4E7CAE9-9D53-4D33-AA3E-950BB925751F}" type="parTrans" cxnId="{82E110F4-ABE5-43D8-962C-B1CEC6C16D47}">
      <dgm:prSet/>
      <dgm:spPr/>
      <dgm:t>
        <a:bodyPr/>
        <a:lstStyle/>
        <a:p>
          <a:endParaRPr lang="en-US"/>
        </a:p>
      </dgm:t>
    </dgm:pt>
    <dgm:pt modelId="{17BBBA71-EA96-4DA7-89A7-C8DA7AF7FE94}" type="sibTrans" cxnId="{82E110F4-ABE5-43D8-962C-B1CEC6C16D47}">
      <dgm:prSet/>
      <dgm:spPr/>
      <dgm:t>
        <a:bodyPr/>
        <a:lstStyle/>
        <a:p>
          <a:endParaRPr lang="en-US"/>
        </a:p>
      </dgm:t>
    </dgm:pt>
    <dgm:pt modelId="{94D77335-EACC-4BBC-9D63-5F62A8892C5E}">
      <dgm:prSet custT="1"/>
      <dgm:spPr/>
      <dgm:t>
        <a:bodyPr/>
        <a:lstStyle/>
        <a:p>
          <a:endParaRPr lang="en-US" sz="2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DC72694-8882-4287-8F0C-DBB0DB19BE52}" type="parTrans" cxnId="{648DE9A8-AD6D-4C1B-8062-C1EF1AC381B6}">
      <dgm:prSet/>
      <dgm:spPr/>
      <dgm:t>
        <a:bodyPr/>
        <a:lstStyle/>
        <a:p>
          <a:endParaRPr lang="en-US"/>
        </a:p>
      </dgm:t>
    </dgm:pt>
    <dgm:pt modelId="{66406104-AF43-40AC-8317-F5734FEB1595}" type="sibTrans" cxnId="{648DE9A8-AD6D-4C1B-8062-C1EF1AC381B6}">
      <dgm:prSet/>
      <dgm:spPr/>
      <dgm:t>
        <a:bodyPr/>
        <a:lstStyle/>
        <a:p>
          <a:endParaRPr lang="en-US"/>
        </a:p>
      </dgm:t>
    </dgm:pt>
    <dgm:pt modelId="{4831FED8-759C-47B0-BE34-10F290CA5705}" type="pres">
      <dgm:prSet presAssocID="{28194E05-FC20-4336-A4A8-666A2363481F}" presName="linear" presStyleCnt="0">
        <dgm:presLayoutVars>
          <dgm:animLvl val="lvl"/>
          <dgm:resizeHandles val="exact"/>
        </dgm:presLayoutVars>
      </dgm:prSet>
      <dgm:spPr/>
    </dgm:pt>
    <dgm:pt modelId="{22A304CD-1B27-42BC-BE0A-AAEE28ABF41A}" type="pres">
      <dgm:prSet presAssocID="{694227C6-AF5B-49C5-ADB4-8A11A61C69D5}" presName="parentText" presStyleLbl="node1" presStyleIdx="0" presStyleCnt="3" custLinFactNeighborY="-5488">
        <dgm:presLayoutVars>
          <dgm:chMax val="0"/>
          <dgm:bulletEnabled val="1"/>
        </dgm:presLayoutVars>
      </dgm:prSet>
      <dgm:spPr/>
    </dgm:pt>
    <dgm:pt modelId="{5BE2A9C3-55DE-42A5-AED1-5784BA65DD61}" type="pres">
      <dgm:prSet presAssocID="{03EBAF4D-031A-44EA-B454-644DA7650ED2}" presName="spacer" presStyleCnt="0"/>
      <dgm:spPr/>
    </dgm:pt>
    <dgm:pt modelId="{D1AB4AC6-7415-47FB-A12E-DB31D89ABA2D}" type="pres">
      <dgm:prSet presAssocID="{5CEA4535-6025-445C-AFA0-DE5A13816CA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B381244-1F6E-40AC-8D1E-4FB7B3F0750C}" type="pres">
      <dgm:prSet presAssocID="{17BBBA71-EA96-4DA7-89A7-C8DA7AF7FE94}" presName="spacer" presStyleCnt="0"/>
      <dgm:spPr/>
    </dgm:pt>
    <dgm:pt modelId="{0F57FEB6-DE51-43A4-AA7D-686DB296AEAB}" type="pres">
      <dgm:prSet presAssocID="{94D77335-EACC-4BBC-9D63-5F62A8892C5E}" presName="parentText" presStyleLbl="node1" presStyleIdx="2" presStyleCnt="3" custScaleY="90870" custLinFactNeighborX="-354" custLinFactNeighborY="-38694">
        <dgm:presLayoutVars>
          <dgm:chMax val="0"/>
          <dgm:bulletEnabled val="1"/>
        </dgm:presLayoutVars>
      </dgm:prSet>
      <dgm:spPr/>
    </dgm:pt>
  </dgm:ptLst>
  <dgm:cxnLst>
    <dgm:cxn modelId="{07BE9A29-4EF3-43F4-9FFC-98C47F3039D3}" type="presOf" srcId="{694227C6-AF5B-49C5-ADB4-8A11A61C69D5}" destId="{22A304CD-1B27-42BC-BE0A-AAEE28ABF41A}" srcOrd="0" destOrd="0" presId="urn:microsoft.com/office/officeart/2005/8/layout/vList2"/>
    <dgm:cxn modelId="{04D5AD38-D032-4408-BD20-D0318C85EAED}" type="presOf" srcId="{28194E05-FC20-4336-A4A8-666A2363481F}" destId="{4831FED8-759C-47B0-BE34-10F290CA5705}" srcOrd="0" destOrd="0" presId="urn:microsoft.com/office/officeart/2005/8/layout/vList2"/>
    <dgm:cxn modelId="{E654E545-9210-4BB7-BEAB-4FC980C984AA}" type="presOf" srcId="{94D77335-EACC-4BBC-9D63-5F62A8892C5E}" destId="{0F57FEB6-DE51-43A4-AA7D-686DB296AEAB}" srcOrd="0" destOrd="0" presId="urn:microsoft.com/office/officeart/2005/8/layout/vList2"/>
    <dgm:cxn modelId="{CAE82291-25AC-4950-8CCF-12E3D3234975}" type="presOf" srcId="{5CEA4535-6025-445C-AFA0-DE5A13816CA8}" destId="{D1AB4AC6-7415-47FB-A12E-DB31D89ABA2D}" srcOrd="0" destOrd="0" presId="urn:microsoft.com/office/officeart/2005/8/layout/vList2"/>
    <dgm:cxn modelId="{648DE9A8-AD6D-4C1B-8062-C1EF1AC381B6}" srcId="{28194E05-FC20-4336-A4A8-666A2363481F}" destId="{94D77335-EACC-4BBC-9D63-5F62A8892C5E}" srcOrd="2" destOrd="0" parTransId="{ADC72694-8882-4287-8F0C-DBB0DB19BE52}" sibTransId="{66406104-AF43-40AC-8317-F5734FEB1595}"/>
    <dgm:cxn modelId="{563F4DBC-7AD3-40F6-B5F6-0AD465711908}" srcId="{28194E05-FC20-4336-A4A8-666A2363481F}" destId="{694227C6-AF5B-49C5-ADB4-8A11A61C69D5}" srcOrd="0" destOrd="0" parTransId="{E3FDFC3C-1B10-4221-B159-872707DC7994}" sibTransId="{03EBAF4D-031A-44EA-B454-644DA7650ED2}"/>
    <dgm:cxn modelId="{82E110F4-ABE5-43D8-962C-B1CEC6C16D47}" srcId="{28194E05-FC20-4336-A4A8-666A2363481F}" destId="{5CEA4535-6025-445C-AFA0-DE5A13816CA8}" srcOrd="1" destOrd="0" parTransId="{A4E7CAE9-9D53-4D33-AA3E-950BB925751F}" sibTransId="{17BBBA71-EA96-4DA7-89A7-C8DA7AF7FE94}"/>
    <dgm:cxn modelId="{201B30FA-5F88-4667-9C0E-4413E6570E01}" type="presParOf" srcId="{4831FED8-759C-47B0-BE34-10F290CA5705}" destId="{22A304CD-1B27-42BC-BE0A-AAEE28ABF41A}" srcOrd="0" destOrd="0" presId="urn:microsoft.com/office/officeart/2005/8/layout/vList2"/>
    <dgm:cxn modelId="{1A99F722-5D44-43A1-9266-C86B02F0F997}" type="presParOf" srcId="{4831FED8-759C-47B0-BE34-10F290CA5705}" destId="{5BE2A9C3-55DE-42A5-AED1-5784BA65DD61}" srcOrd="1" destOrd="0" presId="urn:microsoft.com/office/officeart/2005/8/layout/vList2"/>
    <dgm:cxn modelId="{53D9197E-6390-46DD-B964-642D55DDFB94}" type="presParOf" srcId="{4831FED8-759C-47B0-BE34-10F290CA5705}" destId="{D1AB4AC6-7415-47FB-A12E-DB31D89ABA2D}" srcOrd="2" destOrd="0" presId="urn:microsoft.com/office/officeart/2005/8/layout/vList2"/>
    <dgm:cxn modelId="{3AA046B1-9728-451D-A319-D5F34FB731C3}" type="presParOf" srcId="{4831FED8-759C-47B0-BE34-10F290CA5705}" destId="{0B381244-1F6E-40AC-8D1E-4FB7B3F0750C}" srcOrd="3" destOrd="0" presId="urn:microsoft.com/office/officeart/2005/8/layout/vList2"/>
    <dgm:cxn modelId="{5ADE85E3-32C9-455F-B5A8-576E1CDE5298}" type="presParOf" srcId="{4831FED8-759C-47B0-BE34-10F290CA5705}" destId="{0F57FEB6-DE51-43A4-AA7D-686DB296AEA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C1F0A07-C16E-4B7A-9775-CEE35768E50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D086EA-C6C0-4610-A295-4796E345F34B}">
      <dgm:prSet custT="1"/>
      <dgm:spPr/>
      <dgm:t>
        <a:bodyPr/>
        <a:lstStyle/>
        <a:p>
          <a:endParaRPr lang="en-US" sz="36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73FFC6C-3387-4B7E-8909-690E1CCB7654}" type="parTrans" cxnId="{37E66256-3908-4DA9-8E8D-9A6190C215B3}">
      <dgm:prSet/>
      <dgm:spPr/>
      <dgm:t>
        <a:bodyPr/>
        <a:lstStyle/>
        <a:p>
          <a:endParaRPr lang="en-US"/>
        </a:p>
      </dgm:t>
    </dgm:pt>
    <dgm:pt modelId="{24F1A6DA-8246-4D0B-A671-9857907F9295}" type="sibTrans" cxnId="{37E66256-3908-4DA9-8E8D-9A6190C215B3}">
      <dgm:prSet/>
      <dgm:spPr/>
      <dgm:t>
        <a:bodyPr/>
        <a:lstStyle/>
        <a:p>
          <a:endParaRPr lang="en-US"/>
        </a:p>
      </dgm:t>
    </dgm:pt>
    <dgm:pt modelId="{21551AAA-5426-467B-B182-F5EB3C6F4EF0}">
      <dgm:prSet custT="1"/>
      <dgm:spPr/>
      <dgm:t>
        <a:bodyPr/>
        <a:lstStyle/>
        <a:p>
          <a:endParaRPr lang="en-US" sz="36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C6D23B8-5916-4F7F-AD2F-1EC19081411D}" type="parTrans" cxnId="{D31B1D37-4430-469E-978D-0D133AF4FC12}">
      <dgm:prSet/>
      <dgm:spPr/>
      <dgm:t>
        <a:bodyPr/>
        <a:lstStyle/>
        <a:p>
          <a:endParaRPr lang="en-US"/>
        </a:p>
      </dgm:t>
    </dgm:pt>
    <dgm:pt modelId="{4D261764-C51E-443D-BB8C-973B658E3C56}" type="sibTrans" cxnId="{D31B1D37-4430-469E-978D-0D133AF4FC12}">
      <dgm:prSet/>
      <dgm:spPr/>
      <dgm:t>
        <a:bodyPr/>
        <a:lstStyle/>
        <a:p>
          <a:endParaRPr lang="en-US"/>
        </a:p>
      </dgm:t>
    </dgm:pt>
    <dgm:pt modelId="{C22A2D99-751D-485B-A303-4E8BC83A0A7F}">
      <dgm:prSet custT="1"/>
      <dgm:spPr/>
      <dgm:t>
        <a:bodyPr/>
        <a:lstStyle/>
        <a:p>
          <a:endParaRPr lang="en-US" sz="2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1C5F47C-B438-465E-AFC3-0FF6951714DE}" type="parTrans" cxnId="{0B07BD5E-9297-4BCB-AD64-A479E7AA9B2F}">
      <dgm:prSet/>
      <dgm:spPr/>
      <dgm:t>
        <a:bodyPr/>
        <a:lstStyle/>
        <a:p>
          <a:endParaRPr lang="en-US"/>
        </a:p>
      </dgm:t>
    </dgm:pt>
    <dgm:pt modelId="{BA1DD42D-370C-47BB-A453-57C9F571BE8E}" type="sibTrans" cxnId="{0B07BD5E-9297-4BCB-AD64-A479E7AA9B2F}">
      <dgm:prSet/>
      <dgm:spPr/>
      <dgm:t>
        <a:bodyPr/>
        <a:lstStyle/>
        <a:p>
          <a:endParaRPr lang="en-US"/>
        </a:p>
      </dgm:t>
    </dgm:pt>
    <dgm:pt modelId="{117EF21C-03EA-4BA2-A84A-0B72F38989F9}">
      <dgm:prSet custT="1"/>
      <dgm:spPr/>
      <dgm:t>
        <a:bodyPr/>
        <a:lstStyle/>
        <a:p>
          <a:endParaRPr lang="en-US" sz="36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7534A56-1819-4141-82CB-AF1A9DCCE16C}" type="parTrans" cxnId="{9F63C003-226E-4402-B20F-2A9EA7C1844E}">
      <dgm:prSet/>
      <dgm:spPr/>
      <dgm:t>
        <a:bodyPr/>
        <a:lstStyle/>
        <a:p>
          <a:endParaRPr lang="en-US"/>
        </a:p>
      </dgm:t>
    </dgm:pt>
    <dgm:pt modelId="{EBBC5986-88C5-4C6A-9E7D-BADA1D14CBA4}" type="sibTrans" cxnId="{9F63C003-226E-4402-B20F-2A9EA7C1844E}">
      <dgm:prSet/>
      <dgm:spPr/>
      <dgm:t>
        <a:bodyPr/>
        <a:lstStyle/>
        <a:p>
          <a:endParaRPr lang="en-US"/>
        </a:p>
      </dgm:t>
    </dgm:pt>
    <dgm:pt modelId="{A90AD319-60B9-4068-865D-28CF17336C79}" type="pres">
      <dgm:prSet presAssocID="{2C1F0A07-C16E-4B7A-9775-CEE35768E508}" presName="linear" presStyleCnt="0">
        <dgm:presLayoutVars>
          <dgm:animLvl val="lvl"/>
          <dgm:resizeHandles val="exact"/>
        </dgm:presLayoutVars>
      </dgm:prSet>
      <dgm:spPr/>
    </dgm:pt>
    <dgm:pt modelId="{356DAD06-1B16-4F8E-931F-A76FC5231BF6}" type="pres">
      <dgm:prSet presAssocID="{92D086EA-C6C0-4610-A295-4796E345F34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226A8C8-AD6E-4292-8246-4FB8A2647668}" type="pres">
      <dgm:prSet presAssocID="{24F1A6DA-8246-4D0B-A671-9857907F9295}" presName="spacer" presStyleCnt="0"/>
      <dgm:spPr/>
    </dgm:pt>
    <dgm:pt modelId="{7C4DF07E-CB1A-4907-9CC1-4FD4BDFB175F}" type="pres">
      <dgm:prSet presAssocID="{21551AAA-5426-467B-B182-F5EB3C6F4EF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18F8CA7-9A89-412C-8461-F3D32A4A0CE8}" type="pres">
      <dgm:prSet presAssocID="{4D261764-C51E-443D-BB8C-973B658E3C56}" presName="spacer" presStyleCnt="0"/>
      <dgm:spPr/>
    </dgm:pt>
    <dgm:pt modelId="{43ADD2E8-B194-44D2-91A0-973D6EB6A9E7}" type="pres">
      <dgm:prSet presAssocID="{C22A2D99-751D-485B-A303-4E8BC83A0A7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6331859-B18B-4861-8D1B-FF90B6F8785A}" type="pres">
      <dgm:prSet presAssocID="{BA1DD42D-370C-47BB-A453-57C9F571BE8E}" presName="spacer" presStyleCnt="0"/>
      <dgm:spPr/>
    </dgm:pt>
    <dgm:pt modelId="{CDE81C30-6BD6-43AE-B400-104369827F85}" type="pres">
      <dgm:prSet presAssocID="{117EF21C-03EA-4BA2-A84A-0B72F38989F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F63C003-226E-4402-B20F-2A9EA7C1844E}" srcId="{2C1F0A07-C16E-4B7A-9775-CEE35768E508}" destId="{117EF21C-03EA-4BA2-A84A-0B72F38989F9}" srcOrd="3" destOrd="0" parTransId="{07534A56-1819-4141-82CB-AF1A9DCCE16C}" sibTransId="{EBBC5986-88C5-4C6A-9E7D-BADA1D14CBA4}"/>
    <dgm:cxn modelId="{D31B1D37-4430-469E-978D-0D133AF4FC12}" srcId="{2C1F0A07-C16E-4B7A-9775-CEE35768E508}" destId="{21551AAA-5426-467B-B182-F5EB3C6F4EF0}" srcOrd="1" destOrd="0" parTransId="{7C6D23B8-5916-4F7F-AD2F-1EC19081411D}" sibTransId="{4D261764-C51E-443D-BB8C-973B658E3C56}"/>
    <dgm:cxn modelId="{F57D6439-8835-4E00-841D-B94F484103BE}" type="presOf" srcId="{117EF21C-03EA-4BA2-A84A-0B72F38989F9}" destId="{CDE81C30-6BD6-43AE-B400-104369827F85}" srcOrd="0" destOrd="0" presId="urn:microsoft.com/office/officeart/2005/8/layout/vList2"/>
    <dgm:cxn modelId="{0B07BD5E-9297-4BCB-AD64-A479E7AA9B2F}" srcId="{2C1F0A07-C16E-4B7A-9775-CEE35768E508}" destId="{C22A2D99-751D-485B-A303-4E8BC83A0A7F}" srcOrd="2" destOrd="0" parTransId="{31C5F47C-B438-465E-AFC3-0FF6951714DE}" sibTransId="{BA1DD42D-370C-47BB-A453-57C9F571BE8E}"/>
    <dgm:cxn modelId="{D57A5D6C-1599-449D-A3B8-7AC58BA49CFF}" type="presOf" srcId="{92D086EA-C6C0-4610-A295-4796E345F34B}" destId="{356DAD06-1B16-4F8E-931F-A76FC5231BF6}" srcOrd="0" destOrd="0" presId="urn:microsoft.com/office/officeart/2005/8/layout/vList2"/>
    <dgm:cxn modelId="{37E66256-3908-4DA9-8E8D-9A6190C215B3}" srcId="{2C1F0A07-C16E-4B7A-9775-CEE35768E508}" destId="{92D086EA-C6C0-4610-A295-4796E345F34B}" srcOrd="0" destOrd="0" parTransId="{473FFC6C-3387-4B7E-8909-690E1CCB7654}" sibTransId="{24F1A6DA-8246-4D0B-A671-9857907F9295}"/>
    <dgm:cxn modelId="{41B32359-6B02-4C8D-8007-649CBD415BC6}" type="presOf" srcId="{2C1F0A07-C16E-4B7A-9775-CEE35768E508}" destId="{A90AD319-60B9-4068-865D-28CF17336C79}" srcOrd="0" destOrd="0" presId="urn:microsoft.com/office/officeart/2005/8/layout/vList2"/>
    <dgm:cxn modelId="{1DFB2ED7-4209-4481-985B-75003AB30117}" type="presOf" srcId="{C22A2D99-751D-485B-A303-4E8BC83A0A7F}" destId="{43ADD2E8-B194-44D2-91A0-973D6EB6A9E7}" srcOrd="0" destOrd="0" presId="urn:microsoft.com/office/officeart/2005/8/layout/vList2"/>
    <dgm:cxn modelId="{31BA62F9-8848-489B-9B0F-1D051B33B3AC}" type="presOf" srcId="{21551AAA-5426-467B-B182-F5EB3C6F4EF0}" destId="{7C4DF07E-CB1A-4907-9CC1-4FD4BDFB175F}" srcOrd="0" destOrd="0" presId="urn:microsoft.com/office/officeart/2005/8/layout/vList2"/>
    <dgm:cxn modelId="{8117E4AD-2F1D-4992-B088-235274CDF3FB}" type="presParOf" srcId="{A90AD319-60B9-4068-865D-28CF17336C79}" destId="{356DAD06-1B16-4F8E-931F-A76FC5231BF6}" srcOrd="0" destOrd="0" presId="urn:microsoft.com/office/officeart/2005/8/layout/vList2"/>
    <dgm:cxn modelId="{2F3B2F8F-C093-4792-8F41-6D3E0B104808}" type="presParOf" srcId="{A90AD319-60B9-4068-865D-28CF17336C79}" destId="{3226A8C8-AD6E-4292-8246-4FB8A2647668}" srcOrd="1" destOrd="0" presId="urn:microsoft.com/office/officeart/2005/8/layout/vList2"/>
    <dgm:cxn modelId="{36B16C21-3539-4291-8A47-2B58E582A83E}" type="presParOf" srcId="{A90AD319-60B9-4068-865D-28CF17336C79}" destId="{7C4DF07E-CB1A-4907-9CC1-4FD4BDFB175F}" srcOrd="2" destOrd="0" presId="urn:microsoft.com/office/officeart/2005/8/layout/vList2"/>
    <dgm:cxn modelId="{3017086C-1247-4708-9706-3C1E5F3B4B5E}" type="presParOf" srcId="{A90AD319-60B9-4068-865D-28CF17336C79}" destId="{118F8CA7-9A89-412C-8461-F3D32A4A0CE8}" srcOrd="3" destOrd="0" presId="urn:microsoft.com/office/officeart/2005/8/layout/vList2"/>
    <dgm:cxn modelId="{D9BB05F1-3124-4530-99F1-45A909E995FB}" type="presParOf" srcId="{A90AD319-60B9-4068-865D-28CF17336C79}" destId="{43ADD2E8-B194-44D2-91A0-973D6EB6A9E7}" srcOrd="4" destOrd="0" presId="urn:microsoft.com/office/officeart/2005/8/layout/vList2"/>
    <dgm:cxn modelId="{96B1FD5E-1043-497E-A689-4AEE4F58C60B}" type="presParOf" srcId="{A90AD319-60B9-4068-865D-28CF17336C79}" destId="{E6331859-B18B-4861-8D1B-FF90B6F8785A}" srcOrd="5" destOrd="0" presId="urn:microsoft.com/office/officeart/2005/8/layout/vList2"/>
    <dgm:cxn modelId="{FE17F25B-98E5-4D3B-89A6-4FF50D55159B}" type="presParOf" srcId="{A90AD319-60B9-4068-865D-28CF17336C79}" destId="{CDE81C30-6BD6-43AE-B400-104369827F8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56B1703-1BFF-4E23-887A-E2F3C4601AE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D395C08-7B37-4CFE-A364-12695AEC9207}">
      <dgm:prSet/>
      <dgm:spPr/>
      <dgm:t>
        <a:bodyPr/>
        <a:lstStyle/>
        <a:p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55110CF-68C5-428A-A30C-D18A0E8EC502}" type="parTrans" cxnId="{FE4A7BF5-7EBE-4A8C-B837-050F46AF9EAD}">
      <dgm:prSet/>
      <dgm:spPr/>
      <dgm:t>
        <a:bodyPr/>
        <a:lstStyle/>
        <a:p>
          <a:endParaRPr lang="en-US"/>
        </a:p>
      </dgm:t>
    </dgm:pt>
    <dgm:pt modelId="{F6B412AE-42BF-4A98-9391-0827E2A8B4C1}" type="sibTrans" cxnId="{FE4A7BF5-7EBE-4A8C-B837-050F46AF9EAD}">
      <dgm:prSet/>
      <dgm:spPr/>
      <dgm:t>
        <a:bodyPr/>
        <a:lstStyle/>
        <a:p>
          <a:endParaRPr lang="en-US"/>
        </a:p>
      </dgm:t>
    </dgm:pt>
    <dgm:pt modelId="{65A89E7B-9B57-431E-98F1-F1D9ECB9FABE}">
      <dgm:prSet/>
      <dgm:spPr/>
      <dgm:t>
        <a:bodyPr/>
        <a:lstStyle/>
        <a:p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2734E54-B5F9-4606-9D0D-F397F8EFBF07}" type="parTrans" cxnId="{FD2FB7A6-B196-43A2-A8E5-3CB1785E5170}">
      <dgm:prSet/>
      <dgm:spPr/>
      <dgm:t>
        <a:bodyPr/>
        <a:lstStyle/>
        <a:p>
          <a:endParaRPr lang="en-US"/>
        </a:p>
      </dgm:t>
    </dgm:pt>
    <dgm:pt modelId="{80AB69F7-3D7D-4793-8E93-2FEBC4A82473}" type="sibTrans" cxnId="{FD2FB7A6-B196-43A2-A8E5-3CB1785E5170}">
      <dgm:prSet/>
      <dgm:spPr/>
      <dgm:t>
        <a:bodyPr/>
        <a:lstStyle/>
        <a:p>
          <a:endParaRPr lang="en-US"/>
        </a:p>
      </dgm:t>
    </dgm:pt>
    <dgm:pt modelId="{496561A0-5146-4E2A-B265-4D6F0AA30622}">
      <dgm:prSet/>
      <dgm:spPr/>
      <dgm:t>
        <a:bodyPr/>
        <a:lstStyle/>
        <a:p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52C3D8E-CB61-418D-BCD0-5D50FFA9989F}" type="parTrans" cxnId="{DD4211B4-1464-4693-AA2E-7B89DF482395}">
      <dgm:prSet/>
      <dgm:spPr/>
      <dgm:t>
        <a:bodyPr/>
        <a:lstStyle/>
        <a:p>
          <a:endParaRPr lang="en-US"/>
        </a:p>
      </dgm:t>
    </dgm:pt>
    <dgm:pt modelId="{E4088607-6B72-453A-9726-5FCC9746B482}" type="sibTrans" cxnId="{DD4211B4-1464-4693-AA2E-7B89DF482395}">
      <dgm:prSet/>
      <dgm:spPr/>
      <dgm:t>
        <a:bodyPr/>
        <a:lstStyle/>
        <a:p>
          <a:endParaRPr lang="en-US"/>
        </a:p>
      </dgm:t>
    </dgm:pt>
    <dgm:pt modelId="{997AB141-A67C-40AB-A0F8-E5996A3C68BB}">
      <dgm:prSet/>
      <dgm:spPr/>
      <dgm:t>
        <a:bodyPr/>
        <a:lstStyle/>
        <a:p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26B2F3A-F78F-4BDD-BD8E-6ED41668D351}" type="parTrans" cxnId="{13DF70EB-CE60-4EE9-8B91-C4C0847CE39F}">
      <dgm:prSet/>
      <dgm:spPr/>
      <dgm:t>
        <a:bodyPr/>
        <a:lstStyle/>
        <a:p>
          <a:endParaRPr lang="en-US"/>
        </a:p>
      </dgm:t>
    </dgm:pt>
    <dgm:pt modelId="{9B24D821-861D-4603-8F22-9B47A4F6B945}" type="sibTrans" cxnId="{13DF70EB-CE60-4EE9-8B91-C4C0847CE39F}">
      <dgm:prSet/>
      <dgm:spPr/>
      <dgm:t>
        <a:bodyPr/>
        <a:lstStyle/>
        <a:p>
          <a:endParaRPr lang="en-US"/>
        </a:p>
      </dgm:t>
    </dgm:pt>
    <dgm:pt modelId="{5F691626-4BCC-4B65-AB2F-A0E2115B622E}">
      <dgm:prSet custT="1"/>
      <dgm:spPr/>
      <dgm:t>
        <a:bodyPr/>
        <a:lstStyle/>
        <a:p>
          <a:endParaRPr lang="en-US" sz="2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5F146BF-5F7A-4546-B3C6-65F5D03BFAE3}" type="parTrans" cxnId="{81954F40-48B5-4B62-9A55-B9DFFBEEF57B}">
      <dgm:prSet/>
      <dgm:spPr/>
      <dgm:t>
        <a:bodyPr/>
        <a:lstStyle/>
        <a:p>
          <a:endParaRPr lang="en-US"/>
        </a:p>
      </dgm:t>
    </dgm:pt>
    <dgm:pt modelId="{7F602CED-2DC6-46A2-A1C9-276FA7E5EDE5}" type="sibTrans" cxnId="{81954F40-48B5-4B62-9A55-B9DFFBEEF57B}">
      <dgm:prSet/>
      <dgm:spPr/>
      <dgm:t>
        <a:bodyPr/>
        <a:lstStyle/>
        <a:p>
          <a:endParaRPr lang="en-US"/>
        </a:p>
      </dgm:t>
    </dgm:pt>
    <dgm:pt modelId="{DACD613F-F608-4D74-AEA7-4519CC74C88E}">
      <dgm:prSet custT="1"/>
      <dgm:spPr/>
      <dgm:t>
        <a:bodyPr/>
        <a:lstStyle/>
        <a:p>
          <a:endParaRPr lang="en-US" sz="2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548BAF4-A2A9-47B7-A563-11EB730F01A9}" type="parTrans" cxnId="{ACCCE583-62D8-4D08-8169-53E48C381BA1}">
      <dgm:prSet/>
      <dgm:spPr/>
      <dgm:t>
        <a:bodyPr/>
        <a:lstStyle/>
        <a:p>
          <a:endParaRPr lang="en-US"/>
        </a:p>
      </dgm:t>
    </dgm:pt>
    <dgm:pt modelId="{D28EF3BC-A421-4D6C-9E7A-08602D810CD2}" type="sibTrans" cxnId="{ACCCE583-62D8-4D08-8169-53E48C381BA1}">
      <dgm:prSet/>
      <dgm:spPr/>
      <dgm:t>
        <a:bodyPr/>
        <a:lstStyle/>
        <a:p>
          <a:endParaRPr lang="en-US"/>
        </a:p>
      </dgm:t>
    </dgm:pt>
    <dgm:pt modelId="{DBF56E76-BA32-4A98-AC57-4A760588B289}" type="pres">
      <dgm:prSet presAssocID="{956B1703-1BFF-4E23-887A-E2F3C4601AE5}" presName="linear" presStyleCnt="0">
        <dgm:presLayoutVars>
          <dgm:animLvl val="lvl"/>
          <dgm:resizeHandles val="exact"/>
        </dgm:presLayoutVars>
      </dgm:prSet>
      <dgm:spPr/>
    </dgm:pt>
    <dgm:pt modelId="{227F66AF-00DC-466E-A2B2-CB6F8B907AE9}" type="pres">
      <dgm:prSet presAssocID="{0D395C08-7B37-4CFE-A364-12695AEC9207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A25AC07C-1999-473A-90D2-B17A4FC58AE3}" type="pres">
      <dgm:prSet presAssocID="{F6B412AE-42BF-4A98-9391-0827E2A8B4C1}" presName="spacer" presStyleCnt="0"/>
      <dgm:spPr/>
    </dgm:pt>
    <dgm:pt modelId="{C93D9F81-E1E1-4CD8-9071-8666342CF047}" type="pres">
      <dgm:prSet presAssocID="{65A89E7B-9B57-431E-98F1-F1D9ECB9FABE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9198949C-9E67-4E24-AC05-859A9A74BF0D}" type="pres">
      <dgm:prSet presAssocID="{80AB69F7-3D7D-4793-8E93-2FEBC4A82473}" presName="spacer" presStyleCnt="0"/>
      <dgm:spPr/>
    </dgm:pt>
    <dgm:pt modelId="{8A0E5AF2-DE24-4BF6-9733-B171DE1DE895}" type="pres">
      <dgm:prSet presAssocID="{496561A0-5146-4E2A-B265-4D6F0AA30622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039C09FE-939B-4C18-9D01-8B1E6E36D98A}" type="pres">
      <dgm:prSet presAssocID="{E4088607-6B72-453A-9726-5FCC9746B482}" presName="spacer" presStyleCnt="0"/>
      <dgm:spPr/>
    </dgm:pt>
    <dgm:pt modelId="{23DA1728-559B-4326-81B1-4D39B806003C}" type="pres">
      <dgm:prSet presAssocID="{997AB141-A67C-40AB-A0F8-E5996A3C68BB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D987FBCD-EE4A-470D-8935-7F74B22C8DFF}" type="pres">
      <dgm:prSet presAssocID="{9B24D821-861D-4603-8F22-9B47A4F6B945}" presName="spacer" presStyleCnt="0"/>
      <dgm:spPr/>
    </dgm:pt>
    <dgm:pt modelId="{83212611-C1CC-4BC5-A6A5-0A66819F5B2B}" type="pres">
      <dgm:prSet presAssocID="{5F691626-4BCC-4B65-AB2F-A0E2115B622E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DDDF034B-486A-4B54-B682-43822BF91E6B}" type="pres">
      <dgm:prSet presAssocID="{7F602CED-2DC6-46A2-A1C9-276FA7E5EDE5}" presName="spacer" presStyleCnt="0"/>
      <dgm:spPr/>
    </dgm:pt>
    <dgm:pt modelId="{B521AB86-7EDC-4B1A-811A-2FCD284D8719}" type="pres">
      <dgm:prSet presAssocID="{DACD613F-F608-4D74-AEA7-4519CC74C88E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C13BDC06-2248-4E27-BDAF-840BF2F7038A}" type="presOf" srcId="{496561A0-5146-4E2A-B265-4D6F0AA30622}" destId="{8A0E5AF2-DE24-4BF6-9733-B171DE1DE895}" srcOrd="0" destOrd="0" presId="urn:microsoft.com/office/officeart/2005/8/layout/vList2"/>
    <dgm:cxn modelId="{2DA3293F-8DEC-4C93-B8F0-53A2AFD05662}" type="presOf" srcId="{5F691626-4BCC-4B65-AB2F-A0E2115B622E}" destId="{83212611-C1CC-4BC5-A6A5-0A66819F5B2B}" srcOrd="0" destOrd="0" presId="urn:microsoft.com/office/officeart/2005/8/layout/vList2"/>
    <dgm:cxn modelId="{81954F40-48B5-4B62-9A55-B9DFFBEEF57B}" srcId="{956B1703-1BFF-4E23-887A-E2F3C4601AE5}" destId="{5F691626-4BCC-4B65-AB2F-A0E2115B622E}" srcOrd="4" destOrd="0" parTransId="{C5F146BF-5F7A-4546-B3C6-65F5D03BFAE3}" sibTransId="{7F602CED-2DC6-46A2-A1C9-276FA7E5EDE5}"/>
    <dgm:cxn modelId="{FA02FF5A-36B6-49D2-8FD4-94C2575D5C13}" type="presOf" srcId="{65A89E7B-9B57-431E-98F1-F1D9ECB9FABE}" destId="{C93D9F81-E1E1-4CD8-9071-8666342CF047}" srcOrd="0" destOrd="0" presId="urn:microsoft.com/office/officeart/2005/8/layout/vList2"/>
    <dgm:cxn modelId="{ACCCE583-62D8-4D08-8169-53E48C381BA1}" srcId="{956B1703-1BFF-4E23-887A-E2F3C4601AE5}" destId="{DACD613F-F608-4D74-AEA7-4519CC74C88E}" srcOrd="5" destOrd="0" parTransId="{E548BAF4-A2A9-47B7-A563-11EB730F01A9}" sibTransId="{D28EF3BC-A421-4D6C-9E7A-08602D810CD2}"/>
    <dgm:cxn modelId="{99E9F184-8E56-453F-A728-F0231780E500}" type="presOf" srcId="{956B1703-1BFF-4E23-887A-E2F3C4601AE5}" destId="{DBF56E76-BA32-4A98-AC57-4A760588B289}" srcOrd="0" destOrd="0" presId="urn:microsoft.com/office/officeart/2005/8/layout/vList2"/>
    <dgm:cxn modelId="{2A2A4BA1-7899-4CEB-BB6A-FCAF16868669}" type="presOf" srcId="{997AB141-A67C-40AB-A0F8-E5996A3C68BB}" destId="{23DA1728-559B-4326-81B1-4D39B806003C}" srcOrd="0" destOrd="0" presId="urn:microsoft.com/office/officeart/2005/8/layout/vList2"/>
    <dgm:cxn modelId="{FD2FB7A6-B196-43A2-A8E5-3CB1785E5170}" srcId="{956B1703-1BFF-4E23-887A-E2F3C4601AE5}" destId="{65A89E7B-9B57-431E-98F1-F1D9ECB9FABE}" srcOrd="1" destOrd="0" parTransId="{32734E54-B5F9-4606-9D0D-F397F8EFBF07}" sibTransId="{80AB69F7-3D7D-4793-8E93-2FEBC4A82473}"/>
    <dgm:cxn modelId="{DD4211B4-1464-4693-AA2E-7B89DF482395}" srcId="{956B1703-1BFF-4E23-887A-E2F3C4601AE5}" destId="{496561A0-5146-4E2A-B265-4D6F0AA30622}" srcOrd="2" destOrd="0" parTransId="{852C3D8E-CB61-418D-BCD0-5D50FFA9989F}" sibTransId="{E4088607-6B72-453A-9726-5FCC9746B482}"/>
    <dgm:cxn modelId="{BD0396B7-566F-497C-8708-237BAF076EDF}" type="presOf" srcId="{DACD613F-F608-4D74-AEA7-4519CC74C88E}" destId="{B521AB86-7EDC-4B1A-811A-2FCD284D8719}" srcOrd="0" destOrd="0" presId="urn:microsoft.com/office/officeart/2005/8/layout/vList2"/>
    <dgm:cxn modelId="{BC0C34C0-2978-4C9F-8B8A-B93B93D8A0ED}" type="presOf" srcId="{0D395C08-7B37-4CFE-A364-12695AEC9207}" destId="{227F66AF-00DC-466E-A2B2-CB6F8B907AE9}" srcOrd="0" destOrd="0" presId="urn:microsoft.com/office/officeart/2005/8/layout/vList2"/>
    <dgm:cxn modelId="{13DF70EB-CE60-4EE9-8B91-C4C0847CE39F}" srcId="{956B1703-1BFF-4E23-887A-E2F3C4601AE5}" destId="{997AB141-A67C-40AB-A0F8-E5996A3C68BB}" srcOrd="3" destOrd="0" parTransId="{426B2F3A-F78F-4BDD-BD8E-6ED41668D351}" sibTransId="{9B24D821-861D-4603-8F22-9B47A4F6B945}"/>
    <dgm:cxn modelId="{FE4A7BF5-7EBE-4A8C-B837-050F46AF9EAD}" srcId="{956B1703-1BFF-4E23-887A-E2F3C4601AE5}" destId="{0D395C08-7B37-4CFE-A364-12695AEC9207}" srcOrd="0" destOrd="0" parTransId="{155110CF-68C5-428A-A30C-D18A0E8EC502}" sibTransId="{F6B412AE-42BF-4A98-9391-0827E2A8B4C1}"/>
    <dgm:cxn modelId="{738FA204-9D1A-4D95-86B7-8D59112D9E6D}" type="presParOf" srcId="{DBF56E76-BA32-4A98-AC57-4A760588B289}" destId="{227F66AF-00DC-466E-A2B2-CB6F8B907AE9}" srcOrd="0" destOrd="0" presId="urn:microsoft.com/office/officeart/2005/8/layout/vList2"/>
    <dgm:cxn modelId="{5A21FC78-091D-4985-B85C-B841488BF98D}" type="presParOf" srcId="{DBF56E76-BA32-4A98-AC57-4A760588B289}" destId="{A25AC07C-1999-473A-90D2-B17A4FC58AE3}" srcOrd="1" destOrd="0" presId="urn:microsoft.com/office/officeart/2005/8/layout/vList2"/>
    <dgm:cxn modelId="{E92E6253-099F-4C9F-9C67-30D6921416AA}" type="presParOf" srcId="{DBF56E76-BA32-4A98-AC57-4A760588B289}" destId="{C93D9F81-E1E1-4CD8-9071-8666342CF047}" srcOrd="2" destOrd="0" presId="urn:microsoft.com/office/officeart/2005/8/layout/vList2"/>
    <dgm:cxn modelId="{FB7152C1-4A95-4BC5-8F7A-7FD0D1E75939}" type="presParOf" srcId="{DBF56E76-BA32-4A98-AC57-4A760588B289}" destId="{9198949C-9E67-4E24-AC05-859A9A74BF0D}" srcOrd="3" destOrd="0" presId="urn:microsoft.com/office/officeart/2005/8/layout/vList2"/>
    <dgm:cxn modelId="{253D39EF-8C9F-4D43-A9EF-25F2A702B45D}" type="presParOf" srcId="{DBF56E76-BA32-4A98-AC57-4A760588B289}" destId="{8A0E5AF2-DE24-4BF6-9733-B171DE1DE895}" srcOrd="4" destOrd="0" presId="urn:microsoft.com/office/officeart/2005/8/layout/vList2"/>
    <dgm:cxn modelId="{0E8DE0E8-73FB-4D0E-8E1C-E12DA877E026}" type="presParOf" srcId="{DBF56E76-BA32-4A98-AC57-4A760588B289}" destId="{039C09FE-939B-4C18-9D01-8B1E6E36D98A}" srcOrd="5" destOrd="0" presId="urn:microsoft.com/office/officeart/2005/8/layout/vList2"/>
    <dgm:cxn modelId="{F79CFAD9-675F-467D-BBC3-17D7E3268C88}" type="presParOf" srcId="{DBF56E76-BA32-4A98-AC57-4A760588B289}" destId="{23DA1728-559B-4326-81B1-4D39B806003C}" srcOrd="6" destOrd="0" presId="urn:microsoft.com/office/officeart/2005/8/layout/vList2"/>
    <dgm:cxn modelId="{6F5C0C22-9239-4199-9B8B-713716DA0F2A}" type="presParOf" srcId="{DBF56E76-BA32-4A98-AC57-4A760588B289}" destId="{D987FBCD-EE4A-470D-8935-7F74B22C8DFF}" srcOrd="7" destOrd="0" presId="urn:microsoft.com/office/officeart/2005/8/layout/vList2"/>
    <dgm:cxn modelId="{AA4CC7F6-D583-44F5-B3F6-B92B9114C145}" type="presParOf" srcId="{DBF56E76-BA32-4A98-AC57-4A760588B289}" destId="{83212611-C1CC-4BC5-A6A5-0A66819F5B2B}" srcOrd="8" destOrd="0" presId="urn:microsoft.com/office/officeart/2005/8/layout/vList2"/>
    <dgm:cxn modelId="{74FF8E08-E614-4D4B-AB73-881DEFAAE907}" type="presParOf" srcId="{DBF56E76-BA32-4A98-AC57-4A760588B289}" destId="{DDDF034B-486A-4B54-B682-43822BF91E6B}" srcOrd="9" destOrd="0" presId="urn:microsoft.com/office/officeart/2005/8/layout/vList2"/>
    <dgm:cxn modelId="{1274DA4F-2F38-4457-8E3B-9E55D6F5B8D6}" type="presParOf" srcId="{DBF56E76-BA32-4A98-AC57-4A760588B289}" destId="{B521AB86-7EDC-4B1A-811A-2FCD284D8719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DB1FAFD-60C7-4E8D-BD92-1D31F14D4B60}" type="doc">
      <dgm:prSet loTypeId="urn:microsoft.com/office/officeart/2005/8/layout/hierarchy2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F4C4D07-ACD1-42C9-8333-08CA602AAF73}">
      <dgm:prSet custT="1"/>
      <dgm:spPr/>
      <dgm:t>
        <a:bodyPr/>
        <a:lstStyle/>
        <a:p>
          <a:endParaRPr lang="en-US" sz="32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5C6D7B6-6E3D-455C-B165-6755303E1BB3}" type="parTrans" cxnId="{C3DF9AAD-5AC3-4ED6-A4D6-B3E43D817022}">
      <dgm:prSet/>
      <dgm:spPr/>
      <dgm:t>
        <a:bodyPr/>
        <a:lstStyle/>
        <a:p>
          <a:endParaRPr lang="en-US"/>
        </a:p>
      </dgm:t>
    </dgm:pt>
    <dgm:pt modelId="{5CB643A8-027F-4E3D-BF9B-BA57D9523EEA}" type="sibTrans" cxnId="{C3DF9AAD-5AC3-4ED6-A4D6-B3E43D817022}">
      <dgm:prSet/>
      <dgm:spPr/>
      <dgm:t>
        <a:bodyPr/>
        <a:lstStyle/>
        <a:p>
          <a:endParaRPr lang="en-US"/>
        </a:p>
      </dgm:t>
    </dgm:pt>
    <dgm:pt modelId="{747C3F68-B094-486B-AD46-CE63A6BFC4F4}">
      <dgm:prSet custT="1"/>
      <dgm:spPr/>
      <dgm:t>
        <a:bodyPr/>
        <a:lstStyle/>
        <a:p>
          <a:endParaRPr lang="en-US" sz="32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67B1A84-6510-406B-A216-F1A6542B6315}" type="parTrans" cxnId="{451404CC-1690-45FB-9DDD-C04D95EF99B8}">
      <dgm:prSet/>
      <dgm:spPr/>
      <dgm:t>
        <a:bodyPr/>
        <a:lstStyle/>
        <a:p>
          <a:endParaRPr lang="en-US"/>
        </a:p>
      </dgm:t>
    </dgm:pt>
    <dgm:pt modelId="{3B0927AE-B3B7-4D6C-957B-73FDFDDF6812}" type="sibTrans" cxnId="{451404CC-1690-45FB-9DDD-C04D95EF99B8}">
      <dgm:prSet/>
      <dgm:spPr/>
      <dgm:t>
        <a:bodyPr/>
        <a:lstStyle/>
        <a:p>
          <a:endParaRPr lang="en-US"/>
        </a:p>
      </dgm:t>
    </dgm:pt>
    <dgm:pt modelId="{D3F582E1-3B47-49C9-B3A7-BC14394C62F2}">
      <dgm:prSet/>
      <dgm:spPr/>
      <dgm:t>
        <a:bodyPr/>
        <a:lstStyle/>
        <a:p>
          <a:pPr>
            <a:buClr>
              <a:schemeClr val="bg1"/>
            </a:buClr>
            <a:buFont typeface="Wingdings" panose="05000000000000000000" pitchFamily="2" charset="2"/>
            <a:buChar char="ü"/>
          </a:pP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D36B72D-FF78-4B38-89D7-D1DE768C2849}" type="parTrans" cxnId="{CD27D40F-F915-43F4-92FD-34B15EE3B6A8}">
      <dgm:prSet/>
      <dgm:spPr/>
      <dgm:t>
        <a:bodyPr/>
        <a:lstStyle/>
        <a:p>
          <a:endParaRPr lang="en-US"/>
        </a:p>
      </dgm:t>
    </dgm:pt>
    <dgm:pt modelId="{D66113AD-06CA-4315-A818-CEA0E42208E2}" type="sibTrans" cxnId="{CD27D40F-F915-43F4-92FD-34B15EE3B6A8}">
      <dgm:prSet/>
      <dgm:spPr/>
      <dgm:t>
        <a:bodyPr/>
        <a:lstStyle/>
        <a:p>
          <a:endParaRPr lang="en-US"/>
        </a:p>
      </dgm:t>
    </dgm:pt>
    <dgm:pt modelId="{9A2F770B-E5D2-4BA1-9359-FB496012B365}">
      <dgm:prSet/>
      <dgm:spPr/>
      <dgm:t>
        <a:bodyPr/>
        <a:lstStyle/>
        <a:p>
          <a:pPr>
            <a:buFont typeface="Wingdings" panose="05000000000000000000" pitchFamily="2" charset="2"/>
            <a:buChar char="ü"/>
          </a:pP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AFBAD1E-5765-4437-B301-455C1297B553}" type="parTrans" cxnId="{5A633C8B-6217-4B76-ACBE-80788E26FF83}">
      <dgm:prSet/>
      <dgm:spPr/>
      <dgm:t>
        <a:bodyPr/>
        <a:lstStyle/>
        <a:p>
          <a:endParaRPr lang="en-US"/>
        </a:p>
      </dgm:t>
    </dgm:pt>
    <dgm:pt modelId="{795C290A-0BEC-45B3-A9A4-3880B8BE1554}" type="sibTrans" cxnId="{5A633C8B-6217-4B76-ACBE-80788E26FF83}">
      <dgm:prSet/>
      <dgm:spPr/>
      <dgm:t>
        <a:bodyPr/>
        <a:lstStyle/>
        <a:p>
          <a:endParaRPr lang="en-US"/>
        </a:p>
      </dgm:t>
    </dgm:pt>
    <dgm:pt modelId="{4F1D5EC7-07C3-4884-8FEC-C922DDF14F76}">
      <dgm:prSet/>
      <dgm:spPr/>
      <dgm:t>
        <a:bodyPr/>
        <a:lstStyle/>
        <a:p>
          <a:pPr>
            <a:buClr>
              <a:schemeClr val="accent2"/>
            </a:buClr>
            <a:buFont typeface="Wingdings" panose="05000000000000000000" pitchFamily="2" charset="2"/>
            <a:buChar char="ü"/>
          </a:pP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AD2278B-04D4-4397-B033-15DF14C291A8}" type="parTrans" cxnId="{8FC4CC8B-1E88-4D3F-941F-B74250A5D932}">
      <dgm:prSet/>
      <dgm:spPr/>
      <dgm:t>
        <a:bodyPr/>
        <a:lstStyle/>
        <a:p>
          <a:endParaRPr lang="en-US"/>
        </a:p>
      </dgm:t>
    </dgm:pt>
    <dgm:pt modelId="{7DA2F971-5A28-4F22-BF2A-F71FABB562A0}" type="sibTrans" cxnId="{8FC4CC8B-1E88-4D3F-941F-B74250A5D932}">
      <dgm:prSet/>
      <dgm:spPr/>
      <dgm:t>
        <a:bodyPr/>
        <a:lstStyle/>
        <a:p>
          <a:endParaRPr lang="en-US"/>
        </a:p>
      </dgm:t>
    </dgm:pt>
    <dgm:pt modelId="{422ABA8C-DDC7-4E49-8275-798ABD881ABC}" type="pres">
      <dgm:prSet presAssocID="{1DB1FAFD-60C7-4E8D-BD92-1D31F14D4B6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293162A-C863-4C35-B346-8574C025E27A}" type="pres">
      <dgm:prSet presAssocID="{FF4C4D07-ACD1-42C9-8333-08CA602AAF73}" presName="root1" presStyleCnt="0"/>
      <dgm:spPr/>
    </dgm:pt>
    <dgm:pt modelId="{75C6AF5A-2757-4A27-85C4-829D2561AC29}" type="pres">
      <dgm:prSet presAssocID="{FF4C4D07-ACD1-42C9-8333-08CA602AAF73}" presName="LevelOneTextNode" presStyleLbl="node0" presStyleIdx="0" presStyleCnt="2" custScaleX="103203">
        <dgm:presLayoutVars>
          <dgm:chPref val="3"/>
        </dgm:presLayoutVars>
      </dgm:prSet>
      <dgm:spPr/>
    </dgm:pt>
    <dgm:pt modelId="{7B58F5C4-96A6-46F6-ABB7-01158F099ECB}" type="pres">
      <dgm:prSet presAssocID="{FF4C4D07-ACD1-42C9-8333-08CA602AAF73}" presName="level2hierChild" presStyleCnt="0"/>
      <dgm:spPr/>
    </dgm:pt>
    <dgm:pt modelId="{5D5847C4-72AF-4D9B-96A4-30D81D21AA4E}" type="pres">
      <dgm:prSet presAssocID="{747C3F68-B094-486B-AD46-CE63A6BFC4F4}" presName="root1" presStyleCnt="0"/>
      <dgm:spPr/>
    </dgm:pt>
    <dgm:pt modelId="{C4C80AF1-E5B0-4FFA-A7AB-9622C868D8C0}" type="pres">
      <dgm:prSet presAssocID="{747C3F68-B094-486B-AD46-CE63A6BFC4F4}" presName="LevelOneTextNode" presStyleLbl="node0" presStyleIdx="1" presStyleCnt="2" custScaleY="101635">
        <dgm:presLayoutVars>
          <dgm:chPref val="3"/>
        </dgm:presLayoutVars>
      </dgm:prSet>
      <dgm:spPr/>
    </dgm:pt>
    <dgm:pt modelId="{56BBE5E7-EB47-44C7-9777-641306B89A2C}" type="pres">
      <dgm:prSet presAssocID="{747C3F68-B094-486B-AD46-CE63A6BFC4F4}" presName="level2hierChild" presStyleCnt="0"/>
      <dgm:spPr/>
    </dgm:pt>
    <dgm:pt modelId="{C6812943-C7E3-4495-B494-C9AB4E981E09}" type="pres">
      <dgm:prSet presAssocID="{BD36B72D-FF78-4B38-89D7-D1DE768C2849}" presName="conn2-1" presStyleLbl="parChTrans1D2" presStyleIdx="0" presStyleCnt="3"/>
      <dgm:spPr/>
    </dgm:pt>
    <dgm:pt modelId="{7DB5A733-2772-4D5A-86ED-06AF923A452D}" type="pres">
      <dgm:prSet presAssocID="{BD36B72D-FF78-4B38-89D7-D1DE768C2849}" presName="connTx" presStyleLbl="parChTrans1D2" presStyleIdx="0" presStyleCnt="3"/>
      <dgm:spPr/>
    </dgm:pt>
    <dgm:pt modelId="{843155A6-AB76-4F82-8D86-14CFDF7DB66F}" type="pres">
      <dgm:prSet presAssocID="{D3F582E1-3B47-49C9-B3A7-BC14394C62F2}" presName="root2" presStyleCnt="0"/>
      <dgm:spPr/>
    </dgm:pt>
    <dgm:pt modelId="{2811F41B-22BA-4299-AEFA-7ECEBC196D4B}" type="pres">
      <dgm:prSet presAssocID="{D3F582E1-3B47-49C9-B3A7-BC14394C62F2}" presName="LevelTwoTextNode" presStyleLbl="node2" presStyleIdx="0" presStyleCnt="3">
        <dgm:presLayoutVars>
          <dgm:chPref val="3"/>
        </dgm:presLayoutVars>
      </dgm:prSet>
      <dgm:spPr/>
    </dgm:pt>
    <dgm:pt modelId="{F8DC117C-DAA2-475D-8ECE-5FE3612EBC47}" type="pres">
      <dgm:prSet presAssocID="{D3F582E1-3B47-49C9-B3A7-BC14394C62F2}" presName="level3hierChild" presStyleCnt="0"/>
      <dgm:spPr/>
    </dgm:pt>
    <dgm:pt modelId="{CE8A5AF8-95B6-468D-94FC-033A2A8387F4}" type="pres">
      <dgm:prSet presAssocID="{EAFBAD1E-5765-4437-B301-455C1297B553}" presName="conn2-1" presStyleLbl="parChTrans1D2" presStyleIdx="1" presStyleCnt="3"/>
      <dgm:spPr/>
    </dgm:pt>
    <dgm:pt modelId="{432F61ED-10BF-4429-BD08-AC331974F413}" type="pres">
      <dgm:prSet presAssocID="{EAFBAD1E-5765-4437-B301-455C1297B553}" presName="connTx" presStyleLbl="parChTrans1D2" presStyleIdx="1" presStyleCnt="3"/>
      <dgm:spPr/>
    </dgm:pt>
    <dgm:pt modelId="{33A53764-920F-450C-89D7-ED6274BC1543}" type="pres">
      <dgm:prSet presAssocID="{9A2F770B-E5D2-4BA1-9359-FB496012B365}" presName="root2" presStyleCnt="0"/>
      <dgm:spPr/>
    </dgm:pt>
    <dgm:pt modelId="{1603D26F-B98C-4A42-8B21-056CB94E7C16}" type="pres">
      <dgm:prSet presAssocID="{9A2F770B-E5D2-4BA1-9359-FB496012B365}" presName="LevelTwoTextNode" presStyleLbl="node2" presStyleIdx="1" presStyleCnt="3">
        <dgm:presLayoutVars>
          <dgm:chPref val="3"/>
        </dgm:presLayoutVars>
      </dgm:prSet>
      <dgm:spPr/>
    </dgm:pt>
    <dgm:pt modelId="{7B89F106-D4C1-485C-BF06-ECD67DBBF610}" type="pres">
      <dgm:prSet presAssocID="{9A2F770B-E5D2-4BA1-9359-FB496012B365}" presName="level3hierChild" presStyleCnt="0"/>
      <dgm:spPr/>
    </dgm:pt>
    <dgm:pt modelId="{F56AB308-8E6F-4456-A1ED-A7ED0F8FF9C1}" type="pres">
      <dgm:prSet presAssocID="{2AD2278B-04D4-4397-B033-15DF14C291A8}" presName="conn2-1" presStyleLbl="parChTrans1D2" presStyleIdx="2" presStyleCnt="3"/>
      <dgm:spPr/>
    </dgm:pt>
    <dgm:pt modelId="{BD881BC2-F8B0-4BFF-B178-E8B8F504ED67}" type="pres">
      <dgm:prSet presAssocID="{2AD2278B-04D4-4397-B033-15DF14C291A8}" presName="connTx" presStyleLbl="parChTrans1D2" presStyleIdx="2" presStyleCnt="3"/>
      <dgm:spPr/>
    </dgm:pt>
    <dgm:pt modelId="{C62115B1-98F3-4C55-A3FE-B016EC45501F}" type="pres">
      <dgm:prSet presAssocID="{4F1D5EC7-07C3-4884-8FEC-C922DDF14F76}" presName="root2" presStyleCnt="0"/>
      <dgm:spPr/>
    </dgm:pt>
    <dgm:pt modelId="{B5B25620-4DD9-4276-8235-385C63D1C9F7}" type="pres">
      <dgm:prSet presAssocID="{4F1D5EC7-07C3-4884-8FEC-C922DDF14F76}" presName="LevelTwoTextNode" presStyleLbl="node2" presStyleIdx="2" presStyleCnt="3">
        <dgm:presLayoutVars>
          <dgm:chPref val="3"/>
        </dgm:presLayoutVars>
      </dgm:prSet>
      <dgm:spPr/>
    </dgm:pt>
    <dgm:pt modelId="{BC046805-E6DA-4E31-851C-8158D24EFF08}" type="pres">
      <dgm:prSet presAssocID="{4F1D5EC7-07C3-4884-8FEC-C922DDF14F76}" presName="level3hierChild" presStyleCnt="0"/>
      <dgm:spPr/>
    </dgm:pt>
  </dgm:ptLst>
  <dgm:cxnLst>
    <dgm:cxn modelId="{CD27D40F-F915-43F4-92FD-34B15EE3B6A8}" srcId="{747C3F68-B094-486B-AD46-CE63A6BFC4F4}" destId="{D3F582E1-3B47-49C9-B3A7-BC14394C62F2}" srcOrd="0" destOrd="0" parTransId="{BD36B72D-FF78-4B38-89D7-D1DE768C2849}" sibTransId="{D66113AD-06CA-4315-A818-CEA0E42208E2}"/>
    <dgm:cxn modelId="{8C6CCE37-786F-4916-A9D5-52142AA99BC7}" type="presOf" srcId="{D3F582E1-3B47-49C9-B3A7-BC14394C62F2}" destId="{2811F41B-22BA-4299-AEFA-7ECEBC196D4B}" srcOrd="0" destOrd="0" presId="urn:microsoft.com/office/officeart/2005/8/layout/hierarchy2"/>
    <dgm:cxn modelId="{3EFC315F-B9EC-4EA9-B219-F0D2F8871DFF}" type="presOf" srcId="{BD36B72D-FF78-4B38-89D7-D1DE768C2849}" destId="{7DB5A733-2772-4D5A-86ED-06AF923A452D}" srcOrd="1" destOrd="0" presId="urn:microsoft.com/office/officeart/2005/8/layout/hierarchy2"/>
    <dgm:cxn modelId="{DF76D259-6124-48E0-B1A8-FEC65085939E}" type="presOf" srcId="{2AD2278B-04D4-4397-B033-15DF14C291A8}" destId="{F56AB308-8E6F-4456-A1ED-A7ED0F8FF9C1}" srcOrd="0" destOrd="0" presId="urn:microsoft.com/office/officeart/2005/8/layout/hierarchy2"/>
    <dgm:cxn modelId="{332ADE79-4ECC-4E98-9EF6-C4F3D4D82C93}" type="presOf" srcId="{2AD2278B-04D4-4397-B033-15DF14C291A8}" destId="{BD881BC2-F8B0-4BFF-B178-E8B8F504ED67}" srcOrd="1" destOrd="0" presId="urn:microsoft.com/office/officeart/2005/8/layout/hierarchy2"/>
    <dgm:cxn modelId="{FF094D7A-14BA-4597-ADBE-2896642F8DD6}" type="presOf" srcId="{1DB1FAFD-60C7-4E8D-BD92-1D31F14D4B60}" destId="{422ABA8C-DDC7-4E49-8275-798ABD881ABC}" srcOrd="0" destOrd="0" presId="urn:microsoft.com/office/officeart/2005/8/layout/hierarchy2"/>
    <dgm:cxn modelId="{5A633C8B-6217-4B76-ACBE-80788E26FF83}" srcId="{747C3F68-B094-486B-AD46-CE63A6BFC4F4}" destId="{9A2F770B-E5D2-4BA1-9359-FB496012B365}" srcOrd="1" destOrd="0" parTransId="{EAFBAD1E-5765-4437-B301-455C1297B553}" sibTransId="{795C290A-0BEC-45B3-A9A4-3880B8BE1554}"/>
    <dgm:cxn modelId="{8FC4CC8B-1E88-4D3F-941F-B74250A5D932}" srcId="{747C3F68-B094-486B-AD46-CE63A6BFC4F4}" destId="{4F1D5EC7-07C3-4884-8FEC-C922DDF14F76}" srcOrd="2" destOrd="0" parTransId="{2AD2278B-04D4-4397-B033-15DF14C291A8}" sibTransId="{7DA2F971-5A28-4F22-BF2A-F71FABB562A0}"/>
    <dgm:cxn modelId="{EF705699-14BF-4D67-BBFD-8D1D81A3F85C}" type="presOf" srcId="{747C3F68-B094-486B-AD46-CE63A6BFC4F4}" destId="{C4C80AF1-E5B0-4FFA-A7AB-9622C868D8C0}" srcOrd="0" destOrd="0" presId="urn:microsoft.com/office/officeart/2005/8/layout/hierarchy2"/>
    <dgm:cxn modelId="{CF608999-C780-4F43-AF88-AB89299FEBBE}" type="presOf" srcId="{9A2F770B-E5D2-4BA1-9359-FB496012B365}" destId="{1603D26F-B98C-4A42-8B21-056CB94E7C16}" srcOrd="0" destOrd="0" presId="urn:microsoft.com/office/officeart/2005/8/layout/hierarchy2"/>
    <dgm:cxn modelId="{4302BDA4-2FCA-416B-BDBD-118C45E4B0C8}" type="presOf" srcId="{4F1D5EC7-07C3-4884-8FEC-C922DDF14F76}" destId="{B5B25620-4DD9-4276-8235-385C63D1C9F7}" srcOrd="0" destOrd="0" presId="urn:microsoft.com/office/officeart/2005/8/layout/hierarchy2"/>
    <dgm:cxn modelId="{C3DF9AAD-5AC3-4ED6-A4D6-B3E43D817022}" srcId="{1DB1FAFD-60C7-4E8D-BD92-1D31F14D4B60}" destId="{FF4C4D07-ACD1-42C9-8333-08CA602AAF73}" srcOrd="0" destOrd="0" parTransId="{75C6D7B6-6E3D-455C-B165-6755303E1BB3}" sibTransId="{5CB643A8-027F-4E3D-BF9B-BA57D9523EEA}"/>
    <dgm:cxn modelId="{66B6E2B1-B7A3-4BBC-9CC9-3ADA4E4C2C3A}" type="presOf" srcId="{EAFBAD1E-5765-4437-B301-455C1297B553}" destId="{432F61ED-10BF-4429-BD08-AC331974F413}" srcOrd="1" destOrd="0" presId="urn:microsoft.com/office/officeart/2005/8/layout/hierarchy2"/>
    <dgm:cxn modelId="{16DF7AB6-0330-4E32-B380-1C8E812B10F0}" type="presOf" srcId="{BD36B72D-FF78-4B38-89D7-D1DE768C2849}" destId="{C6812943-C7E3-4495-B494-C9AB4E981E09}" srcOrd="0" destOrd="0" presId="urn:microsoft.com/office/officeart/2005/8/layout/hierarchy2"/>
    <dgm:cxn modelId="{D5D647BD-9701-4729-A6EF-29E072A7A435}" type="presOf" srcId="{EAFBAD1E-5765-4437-B301-455C1297B553}" destId="{CE8A5AF8-95B6-468D-94FC-033A2A8387F4}" srcOrd="0" destOrd="0" presId="urn:microsoft.com/office/officeart/2005/8/layout/hierarchy2"/>
    <dgm:cxn modelId="{451404CC-1690-45FB-9DDD-C04D95EF99B8}" srcId="{1DB1FAFD-60C7-4E8D-BD92-1D31F14D4B60}" destId="{747C3F68-B094-486B-AD46-CE63A6BFC4F4}" srcOrd="1" destOrd="0" parTransId="{D67B1A84-6510-406B-A216-F1A6542B6315}" sibTransId="{3B0927AE-B3B7-4D6C-957B-73FDFDDF6812}"/>
    <dgm:cxn modelId="{7BAE51FA-20BB-4EB5-928A-8ABA870042AA}" type="presOf" srcId="{FF4C4D07-ACD1-42C9-8333-08CA602AAF73}" destId="{75C6AF5A-2757-4A27-85C4-829D2561AC29}" srcOrd="0" destOrd="0" presId="urn:microsoft.com/office/officeart/2005/8/layout/hierarchy2"/>
    <dgm:cxn modelId="{6D8C6282-CE38-403C-AEA1-B7E0A7C826A7}" type="presParOf" srcId="{422ABA8C-DDC7-4E49-8275-798ABD881ABC}" destId="{3293162A-C863-4C35-B346-8574C025E27A}" srcOrd="0" destOrd="0" presId="urn:microsoft.com/office/officeart/2005/8/layout/hierarchy2"/>
    <dgm:cxn modelId="{8C1C15F0-417B-4F91-80AC-74FF2A459F3D}" type="presParOf" srcId="{3293162A-C863-4C35-B346-8574C025E27A}" destId="{75C6AF5A-2757-4A27-85C4-829D2561AC29}" srcOrd="0" destOrd="0" presId="urn:microsoft.com/office/officeart/2005/8/layout/hierarchy2"/>
    <dgm:cxn modelId="{C12BC640-15DF-432F-B1E6-6600DA72A574}" type="presParOf" srcId="{3293162A-C863-4C35-B346-8574C025E27A}" destId="{7B58F5C4-96A6-46F6-ABB7-01158F099ECB}" srcOrd="1" destOrd="0" presId="urn:microsoft.com/office/officeart/2005/8/layout/hierarchy2"/>
    <dgm:cxn modelId="{18B6A8A9-4C28-4A52-B806-7D3CF3A5CED3}" type="presParOf" srcId="{422ABA8C-DDC7-4E49-8275-798ABD881ABC}" destId="{5D5847C4-72AF-4D9B-96A4-30D81D21AA4E}" srcOrd="1" destOrd="0" presId="urn:microsoft.com/office/officeart/2005/8/layout/hierarchy2"/>
    <dgm:cxn modelId="{44C5A8B9-3192-49BB-B575-68D5D840B77B}" type="presParOf" srcId="{5D5847C4-72AF-4D9B-96A4-30D81D21AA4E}" destId="{C4C80AF1-E5B0-4FFA-A7AB-9622C868D8C0}" srcOrd="0" destOrd="0" presId="urn:microsoft.com/office/officeart/2005/8/layout/hierarchy2"/>
    <dgm:cxn modelId="{517AE1BB-4D7A-47D7-A0DC-93164E1EB852}" type="presParOf" srcId="{5D5847C4-72AF-4D9B-96A4-30D81D21AA4E}" destId="{56BBE5E7-EB47-44C7-9777-641306B89A2C}" srcOrd="1" destOrd="0" presId="urn:microsoft.com/office/officeart/2005/8/layout/hierarchy2"/>
    <dgm:cxn modelId="{652DAC1C-82E8-4AC0-BE94-E06AECB86595}" type="presParOf" srcId="{56BBE5E7-EB47-44C7-9777-641306B89A2C}" destId="{C6812943-C7E3-4495-B494-C9AB4E981E09}" srcOrd="0" destOrd="0" presId="urn:microsoft.com/office/officeart/2005/8/layout/hierarchy2"/>
    <dgm:cxn modelId="{9F65CE77-E0F0-49E1-9D01-0659E6650814}" type="presParOf" srcId="{C6812943-C7E3-4495-B494-C9AB4E981E09}" destId="{7DB5A733-2772-4D5A-86ED-06AF923A452D}" srcOrd="0" destOrd="0" presId="urn:microsoft.com/office/officeart/2005/8/layout/hierarchy2"/>
    <dgm:cxn modelId="{B0FC1162-4EAB-45F1-8430-396F93F0EEB2}" type="presParOf" srcId="{56BBE5E7-EB47-44C7-9777-641306B89A2C}" destId="{843155A6-AB76-4F82-8D86-14CFDF7DB66F}" srcOrd="1" destOrd="0" presId="urn:microsoft.com/office/officeart/2005/8/layout/hierarchy2"/>
    <dgm:cxn modelId="{68435112-2538-47D1-9263-A2D1AB7AB540}" type="presParOf" srcId="{843155A6-AB76-4F82-8D86-14CFDF7DB66F}" destId="{2811F41B-22BA-4299-AEFA-7ECEBC196D4B}" srcOrd="0" destOrd="0" presId="urn:microsoft.com/office/officeart/2005/8/layout/hierarchy2"/>
    <dgm:cxn modelId="{C82413AE-F99B-4463-9882-D6C78E945236}" type="presParOf" srcId="{843155A6-AB76-4F82-8D86-14CFDF7DB66F}" destId="{F8DC117C-DAA2-475D-8ECE-5FE3612EBC47}" srcOrd="1" destOrd="0" presId="urn:microsoft.com/office/officeart/2005/8/layout/hierarchy2"/>
    <dgm:cxn modelId="{B8635116-7B26-4B56-B896-D8F251E2E5C2}" type="presParOf" srcId="{56BBE5E7-EB47-44C7-9777-641306B89A2C}" destId="{CE8A5AF8-95B6-468D-94FC-033A2A8387F4}" srcOrd="2" destOrd="0" presId="urn:microsoft.com/office/officeart/2005/8/layout/hierarchy2"/>
    <dgm:cxn modelId="{10C476DC-7FD4-41BB-835C-08E719B9E5D5}" type="presParOf" srcId="{CE8A5AF8-95B6-468D-94FC-033A2A8387F4}" destId="{432F61ED-10BF-4429-BD08-AC331974F413}" srcOrd="0" destOrd="0" presId="urn:microsoft.com/office/officeart/2005/8/layout/hierarchy2"/>
    <dgm:cxn modelId="{C6BCF543-AD00-4CA5-ABF6-EA42CD336600}" type="presParOf" srcId="{56BBE5E7-EB47-44C7-9777-641306B89A2C}" destId="{33A53764-920F-450C-89D7-ED6274BC1543}" srcOrd="3" destOrd="0" presId="urn:microsoft.com/office/officeart/2005/8/layout/hierarchy2"/>
    <dgm:cxn modelId="{2ED491D0-BDD0-4A29-B6D6-1AC371DBE613}" type="presParOf" srcId="{33A53764-920F-450C-89D7-ED6274BC1543}" destId="{1603D26F-B98C-4A42-8B21-056CB94E7C16}" srcOrd="0" destOrd="0" presId="urn:microsoft.com/office/officeart/2005/8/layout/hierarchy2"/>
    <dgm:cxn modelId="{3D01E448-07F2-4CAF-AFB8-735290BD2B91}" type="presParOf" srcId="{33A53764-920F-450C-89D7-ED6274BC1543}" destId="{7B89F106-D4C1-485C-BF06-ECD67DBBF610}" srcOrd="1" destOrd="0" presId="urn:microsoft.com/office/officeart/2005/8/layout/hierarchy2"/>
    <dgm:cxn modelId="{E5770184-417C-49A8-9461-58F7913751F1}" type="presParOf" srcId="{56BBE5E7-EB47-44C7-9777-641306B89A2C}" destId="{F56AB308-8E6F-4456-A1ED-A7ED0F8FF9C1}" srcOrd="4" destOrd="0" presId="urn:microsoft.com/office/officeart/2005/8/layout/hierarchy2"/>
    <dgm:cxn modelId="{A22E1235-0B30-454E-9E11-762B6ADFB5E4}" type="presParOf" srcId="{F56AB308-8E6F-4456-A1ED-A7ED0F8FF9C1}" destId="{BD881BC2-F8B0-4BFF-B178-E8B8F504ED67}" srcOrd="0" destOrd="0" presId="urn:microsoft.com/office/officeart/2005/8/layout/hierarchy2"/>
    <dgm:cxn modelId="{22B09CE1-0CD6-450C-B66A-E26C9D58AB34}" type="presParOf" srcId="{56BBE5E7-EB47-44C7-9777-641306B89A2C}" destId="{C62115B1-98F3-4C55-A3FE-B016EC45501F}" srcOrd="5" destOrd="0" presId="urn:microsoft.com/office/officeart/2005/8/layout/hierarchy2"/>
    <dgm:cxn modelId="{4219B64E-4D3F-409A-9B4E-DC97A682E8DF}" type="presParOf" srcId="{C62115B1-98F3-4C55-A3FE-B016EC45501F}" destId="{B5B25620-4DD9-4276-8235-385C63D1C9F7}" srcOrd="0" destOrd="0" presId="urn:microsoft.com/office/officeart/2005/8/layout/hierarchy2"/>
    <dgm:cxn modelId="{8B868C02-4564-42FE-A452-AB11BB1D9328}" type="presParOf" srcId="{C62115B1-98F3-4C55-A3FE-B016EC45501F}" destId="{BC046805-E6DA-4E31-851C-8158D24EFF0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C1F0A07-C16E-4B7A-9775-CEE35768E50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0AD319-60B9-4068-865D-28CF17336C79}" type="pres">
      <dgm:prSet presAssocID="{2C1F0A07-C16E-4B7A-9775-CEE35768E508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41B32359-6B02-4C8D-8007-649CBD415BC6}" type="presOf" srcId="{2C1F0A07-C16E-4B7A-9775-CEE35768E508}" destId="{A90AD319-60B9-4068-865D-28CF17336C7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2873C76-6F94-4B3D-A3AE-0E5F18043539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9ED9FFC-6BE1-4775-8073-A161ED28DC24}">
      <dgm:prSet/>
      <dgm:spPr/>
      <dgm:t>
        <a:bodyPr/>
        <a:lstStyle/>
        <a:p>
          <a:r>
            <a:rPr lang="fr-FR" b="1" dirty="0">
              <a:solidFill>
                <a:srgbClr val="92D050"/>
              </a:solidFill>
              <a:latin typeface="Calibri" panose="020F0502020204030204" pitchFamily="34" charset="0"/>
              <a:cs typeface="Calibri" panose="020F0502020204030204" pitchFamily="34" charset="0"/>
            </a:rPr>
            <a:t>Produits_invendus.csv;</a:t>
          </a:r>
          <a:endParaRPr lang="en-US" dirty="0">
            <a:solidFill>
              <a:srgbClr val="92D05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C70574A-8603-4A2B-B22B-230A9547744D}" type="parTrans" cxnId="{111E598A-8C6A-44AE-BBB9-1B96B04666ED}">
      <dgm:prSet/>
      <dgm:spPr/>
      <dgm:t>
        <a:bodyPr/>
        <a:lstStyle/>
        <a:p>
          <a:endParaRPr lang="en-US"/>
        </a:p>
      </dgm:t>
    </dgm:pt>
    <dgm:pt modelId="{E62DAF46-74AC-4DAC-AA55-CAA64FDFE9C6}" type="sibTrans" cxnId="{111E598A-8C6A-44AE-BBB9-1B96B04666ED}">
      <dgm:prSet/>
      <dgm:spPr/>
      <dgm:t>
        <a:bodyPr/>
        <a:lstStyle/>
        <a:p>
          <a:endParaRPr lang="en-US"/>
        </a:p>
      </dgm:t>
    </dgm:pt>
    <dgm:pt modelId="{76A0CD13-FE85-4A02-9617-D8A93ACCCA7D}">
      <dgm:prSet/>
      <dgm:spPr/>
      <dgm:t>
        <a:bodyPr/>
        <a:lstStyle/>
        <a:p>
          <a:r>
            <a:rPr lang="fr-FR" b="1" dirty="0">
              <a:solidFill>
                <a:srgbClr val="92D050"/>
              </a:solidFill>
              <a:latin typeface="Calibri" panose="020F0502020204030204" pitchFamily="34" charset="0"/>
              <a:cs typeface="Calibri" panose="020F0502020204030204" pitchFamily="34" charset="0"/>
            </a:rPr>
            <a:t>Clients_sans_achats.csv;</a:t>
          </a:r>
          <a:endParaRPr lang="en-US" dirty="0">
            <a:solidFill>
              <a:srgbClr val="92D05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90D12A3-8086-4699-8855-B16DBF87B80A}" type="parTrans" cxnId="{7B66E225-4995-46C6-96AC-1B92F5E9727D}">
      <dgm:prSet/>
      <dgm:spPr/>
      <dgm:t>
        <a:bodyPr/>
        <a:lstStyle/>
        <a:p>
          <a:endParaRPr lang="en-US"/>
        </a:p>
      </dgm:t>
    </dgm:pt>
    <dgm:pt modelId="{1C192D7D-6721-47C9-888F-EDC0133D702E}" type="sibTrans" cxnId="{7B66E225-4995-46C6-96AC-1B92F5E9727D}">
      <dgm:prSet/>
      <dgm:spPr/>
      <dgm:t>
        <a:bodyPr/>
        <a:lstStyle/>
        <a:p>
          <a:endParaRPr lang="en-US"/>
        </a:p>
      </dgm:t>
    </dgm:pt>
    <dgm:pt modelId="{3D5CC6D2-DD21-4620-8310-1986EEC1EAA4}">
      <dgm:prSet/>
      <dgm:spPr/>
      <dgm:t>
        <a:bodyPr/>
        <a:lstStyle/>
        <a:p>
          <a:r>
            <a:rPr lang="fr-FR" b="1" dirty="0">
              <a:solidFill>
                <a:srgbClr val="92D050"/>
              </a:solidFill>
              <a:latin typeface="Calibri" panose="020F0502020204030204" pitchFamily="34" charset="0"/>
              <a:cs typeface="Calibri" panose="020F0502020204030204" pitchFamily="34" charset="0"/>
            </a:rPr>
            <a:t>transactions.csv;</a:t>
          </a:r>
          <a:endParaRPr lang="en-US" dirty="0">
            <a:solidFill>
              <a:srgbClr val="92D05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4AFE2C9-6E03-4468-A44B-59A9A6F58E56}" type="parTrans" cxnId="{B9A0E2C9-531C-4B06-A235-05818356862F}">
      <dgm:prSet/>
      <dgm:spPr/>
      <dgm:t>
        <a:bodyPr/>
        <a:lstStyle/>
        <a:p>
          <a:endParaRPr lang="en-US"/>
        </a:p>
      </dgm:t>
    </dgm:pt>
    <dgm:pt modelId="{082A5CCF-E290-4983-B002-0487F86E9C13}" type="sibTrans" cxnId="{B9A0E2C9-531C-4B06-A235-05818356862F}">
      <dgm:prSet/>
      <dgm:spPr/>
      <dgm:t>
        <a:bodyPr/>
        <a:lstStyle/>
        <a:p>
          <a:endParaRPr lang="en-US"/>
        </a:p>
      </dgm:t>
    </dgm:pt>
    <dgm:pt modelId="{A0AF231D-109F-4D9B-B404-E631A4F12426}">
      <dgm:prSet/>
      <dgm:spPr/>
      <dgm:t>
        <a:bodyPr/>
        <a:lstStyle/>
        <a:p>
          <a:r>
            <a:rPr lang="en-US" b="1" dirty="0">
              <a:solidFill>
                <a:srgbClr val="92D050"/>
              </a:solidFill>
              <a:latin typeface="Calibri" panose="020F0502020204030204" pitchFamily="34" charset="0"/>
              <a:cs typeface="Calibri" panose="020F0502020204030204" pitchFamily="34" charset="0"/>
            </a:rPr>
            <a:t>Panier.csv;</a:t>
          </a:r>
        </a:p>
      </dgm:t>
    </dgm:pt>
    <dgm:pt modelId="{90C93CEE-2ADA-49C5-B5F4-FDA413802B48}" type="parTrans" cxnId="{94E99C1C-AC44-4539-8A92-5467D300AFEB}">
      <dgm:prSet/>
      <dgm:spPr/>
      <dgm:t>
        <a:bodyPr/>
        <a:lstStyle/>
        <a:p>
          <a:endParaRPr lang="fr-FR"/>
        </a:p>
      </dgm:t>
    </dgm:pt>
    <dgm:pt modelId="{948DBD02-D24C-4111-BD9A-3FEA1BFD9211}" type="sibTrans" cxnId="{94E99C1C-AC44-4539-8A92-5467D300AFEB}">
      <dgm:prSet/>
      <dgm:spPr/>
      <dgm:t>
        <a:bodyPr/>
        <a:lstStyle/>
        <a:p>
          <a:endParaRPr lang="fr-FR"/>
        </a:p>
      </dgm:t>
    </dgm:pt>
    <dgm:pt modelId="{E3F85052-14D9-4135-8BD7-7167EFBD46D4}" type="pres">
      <dgm:prSet presAssocID="{A2873C76-6F94-4B3D-A3AE-0E5F18043539}" presName="vert0" presStyleCnt="0">
        <dgm:presLayoutVars>
          <dgm:dir/>
          <dgm:animOne val="branch"/>
          <dgm:animLvl val="lvl"/>
        </dgm:presLayoutVars>
      </dgm:prSet>
      <dgm:spPr/>
    </dgm:pt>
    <dgm:pt modelId="{E45B84B7-0D1B-4B9C-8DE0-E1A63CB6AB62}" type="pres">
      <dgm:prSet presAssocID="{49ED9FFC-6BE1-4775-8073-A161ED28DC24}" presName="thickLine" presStyleLbl="alignNode1" presStyleIdx="0" presStyleCnt="4"/>
      <dgm:spPr/>
    </dgm:pt>
    <dgm:pt modelId="{F17B1BA0-F128-4073-A6BA-0C0026B43B70}" type="pres">
      <dgm:prSet presAssocID="{49ED9FFC-6BE1-4775-8073-A161ED28DC24}" presName="horz1" presStyleCnt="0"/>
      <dgm:spPr/>
    </dgm:pt>
    <dgm:pt modelId="{A04C20BC-43E7-4BF5-B648-C94377E0DD6D}" type="pres">
      <dgm:prSet presAssocID="{49ED9FFC-6BE1-4775-8073-A161ED28DC24}" presName="tx1" presStyleLbl="revTx" presStyleIdx="0" presStyleCnt="4"/>
      <dgm:spPr/>
    </dgm:pt>
    <dgm:pt modelId="{54587C5A-1016-4485-851B-96A9625EB5EF}" type="pres">
      <dgm:prSet presAssocID="{49ED9FFC-6BE1-4775-8073-A161ED28DC24}" presName="vert1" presStyleCnt="0"/>
      <dgm:spPr/>
    </dgm:pt>
    <dgm:pt modelId="{6F928869-7526-46E6-85D3-B702339B1EF0}" type="pres">
      <dgm:prSet presAssocID="{76A0CD13-FE85-4A02-9617-D8A93ACCCA7D}" presName="thickLine" presStyleLbl="alignNode1" presStyleIdx="1" presStyleCnt="4"/>
      <dgm:spPr/>
    </dgm:pt>
    <dgm:pt modelId="{302B8853-F933-4EA4-B26D-3A1820FAA476}" type="pres">
      <dgm:prSet presAssocID="{76A0CD13-FE85-4A02-9617-D8A93ACCCA7D}" presName="horz1" presStyleCnt="0"/>
      <dgm:spPr/>
    </dgm:pt>
    <dgm:pt modelId="{C3E616B4-32F6-4D9A-B622-79DB02ED0DEB}" type="pres">
      <dgm:prSet presAssocID="{76A0CD13-FE85-4A02-9617-D8A93ACCCA7D}" presName="tx1" presStyleLbl="revTx" presStyleIdx="1" presStyleCnt="4"/>
      <dgm:spPr/>
    </dgm:pt>
    <dgm:pt modelId="{2D2E6737-4BC5-42C5-A877-39E52BCF492A}" type="pres">
      <dgm:prSet presAssocID="{76A0CD13-FE85-4A02-9617-D8A93ACCCA7D}" presName="vert1" presStyleCnt="0"/>
      <dgm:spPr/>
    </dgm:pt>
    <dgm:pt modelId="{E13B45B6-4E9D-41DD-95A0-FEBCDDB48BED}" type="pres">
      <dgm:prSet presAssocID="{3D5CC6D2-DD21-4620-8310-1986EEC1EAA4}" presName="thickLine" presStyleLbl="alignNode1" presStyleIdx="2" presStyleCnt="4"/>
      <dgm:spPr/>
    </dgm:pt>
    <dgm:pt modelId="{474D324B-08B0-45AE-BDE9-9A7F81386DEA}" type="pres">
      <dgm:prSet presAssocID="{3D5CC6D2-DD21-4620-8310-1986EEC1EAA4}" presName="horz1" presStyleCnt="0"/>
      <dgm:spPr/>
    </dgm:pt>
    <dgm:pt modelId="{515F01CE-50BD-41A2-B4A3-196B8CEB1F7D}" type="pres">
      <dgm:prSet presAssocID="{3D5CC6D2-DD21-4620-8310-1986EEC1EAA4}" presName="tx1" presStyleLbl="revTx" presStyleIdx="2" presStyleCnt="4"/>
      <dgm:spPr/>
    </dgm:pt>
    <dgm:pt modelId="{BA507208-11FD-407F-90FD-228236F6A201}" type="pres">
      <dgm:prSet presAssocID="{3D5CC6D2-DD21-4620-8310-1986EEC1EAA4}" presName="vert1" presStyleCnt="0"/>
      <dgm:spPr/>
    </dgm:pt>
    <dgm:pt modelId="{F699CE31-E7AA-43BB-AE6C-86B007B93B77}" type="pres">
      <dgm:prSet presAssocID="{A0AF231D-109F-4D9B-B404-E631A4F12426}" presName="thickLine" presStyleLbl="alignNode1" presStyleIdx="3" presStyleCnt="4"/>
      <dgm:spPr/>
    </dgm:pt>
    <dgm:pt modelId="{A759C97B-6998-4D4D-973E-F5C5D6B5F148}" type="pres">
      <dgm:prSet presAssocID="{A0AF231D-109F-4D9B-B404-E631A4F12426}" presName="horz1" presStyleCnt="0"/>
      <dgm:spPr/>
    </dgm:pt>
    <dgm:pt modelId="{64585BCB-3CDB-4E60-A970-B3C22F10BF34}" type="pres">
      <dgm:prSet presAssocID="{A0AF231D-109F-4D9B-B404-E631A4F12426}" presName="tx1" presStyleLbl="revTx" presStyleIdx="3" presStyleCnt="4"/>
      <dgm:spPr/>
    </dgm:pt>
    <dgm:pt modelId="{CE0B4082-B3CF-41B7-B960-62C49234E419}" type="pres">
      <dgm:prSet presAssocID="{A0AF231D-109F-4D9B-B404-E631A4F12426}" presName="vert1" presStyleCnt="0"/>
      <dgm:spPr/>
    </dgm:pt>
  </dgm:ptLst>
  <dgm:cxnLst>
    <dgm:cxn modelId="{94E99C1C-AC44-4539-8A92-5467D300AFEB}" srcId="{A2873C76-6F94-4B3D-A3AE-0E5F18043539}" destId="{A0AF231D-109F-4D9B-B404-E631A4F12426}" srcOrd="3" destOrd="0" parTransId="{90C93CEE-2ADA-49C5-B5F4-FDA413802B48}" sibTransId="{948DBD02-D24C-4111-BD9A-3FEA1BFD9211}"/>
    <dgm:cxn modelId="{7B66E225-4995-46C6-96AC-1B92F5E9727D}" srcId="{A2873C76-6F94-4B3D-A3AE-0E5F18043539}" destId="{76A0CD13-FE85-4A02-9617-D8A93ACCCA7D}" srcOrd="1" destOrd="0" parTransId="{390D12A3-8086-4699-8855-B16DBF87B80A}" sibTransId="{1C192D7D-6721-47C9-888F-EDC0133D702E}"/>
    <dgm:cxn modelId="{81555379-9A49-448D-A422-C2F9B47A8B5B}" type="presOf" srcId="{A0AF231D-109F-4D9B-B404-E631A4F12426}" destId="{64585BCB-3CDB-4E60-A970-B3C22F10BF34}" srcOrd="0" destOrd="0" presId="urn:microsoft.com/office/officeart/2008/layout/LinedList"/>
    <dgm:cxn modelId="{111E598A-8C6A-44AE-BBB9-1B96B04666ED}" srcId="{A2873C76-6F94-4B3D-A3AE-0E5F18043539}" destId="{49ED9FFC-6BE1-4775-8073-A161ED28DC24}" srcOrd="0" destOrd="0" parTransId="{BC70574A-8603-4A2B-B22B-230A9547744D}" sibTransId="{E62DAF46-74AC-4DAC-AA55-CAA64FDFE9C6}"/>
    <dgm:cxn modelId="{7A490C8E-615C-4CFD-9EAE-8DFF49D7B562}" type="presOf" srcId="{49ED9FFC-6BE1-4775-8073-A161ED28DC24}" destId="{A04C20BC-43E7-4BF5-B648-C94377E0DD6D}" srcOrd="0" destOrd="0" presId="urn:microsoft.com/office/officeart/2008/layout/LinedList"/>
    <dgm:cxn modelId="{69EBD09F-D019-4462-B3E4-A1C269EB9676}" type="presOf" srcId="{76A0CD13-FE85-4A02-9617-D8A93ACCCA7D}" destId="{C3E616B4-32F6-4D9A-B622-79DB02ED0DEB}" srcOrd="0" destOrd="0" presId="urn:microsoft.com/office/officeart/2008/layout/LinedList"/>
    <dgm:cxn modelId="{B9A0E2C9-531C-4B06-A235-05818356862F}" srcId="{A2873C76-6F94-4B3D-A3AE-0E5F18043539}" destId="{3D5CC6D2-DD21-4620-8310-1986EEC1EAA4}" srcOrd="2" destOrd="0" parTransId="{44AFE2C9-6E03-4468-A44B-59A9A6F58E56}" sibTransId="{082A5CCF-E290-4983-B002-0487F86E9C13}"/>
    <dgm:cxn modelId="{4B71FCF1-0056-4E78-AA6C-80DDFBC77239}" type="presOf" srcId="{3D5CC6D2-DD21-4620-8310-1986EEC1EAA4}" destId="{515F01CE-50BD-41A2-B4A3-196B8CEB1F7D}" srcOrd="0" destOrd="0" presId="urn:microsoft.com/office/officeart/2008/layout/LinedList"/>
    <dgm:cxn modelId="{4DD9DCF7-7F69-4A2D-ADFC-4651BDEE6C8D}" type="presOf" srcId="{A2873C76-6F94-4B3D-A3AE-0E5F18043539}" destId="{E3F85052-14D9-4135-8BD7-7167EFBD46D4}" srcOrd="0" destOrd="0" presId="urn:microsoft.com/office/officeart/2008/layout/LinedList"/>
    <dgm:cxn modelId="{75C210CB-D941-4E51-A0FD-B9E1FEE80328}" type="presParOf" srcId="{E3F85052-14D9-4135-8BD7-7167EFBD46D4}" destId="{E45B84B7-0D1B-4B9C-8DE0-E1A63CB6AB62}" srcOrd="0" destOrd="0" presId="urn:microsoft.com/office/officeart/2008/layout/LinedList"/>
    <dgm:cxn modelId="{8B87B3AF-5248-4155-9421-21C98570ACE7}" type="presParOf" srcId="{E3F85052-14D9-4135-8BD7-7167EFBD46D4}" destId="{F17B1BA0-F128-4073-A6BA-0C0026B43B70}" srcOrd="1" destOrd="0" presId="urn:microsoft.com/office/officeart/2008/layout/LinedList"/>
    <dgm:cxn modelId="{C49B1DAC-3CDF-4AC9-BA88-FC32AE4B4CC9}" type="presParOf" srcId="{F17B1BA0-F128-4073-A6BA-0C0026B43B70}" destId="{A04C20BC-43E7-4BF5-B648-C94377E0DD6D}" srcOrd="0" destOrd="0" presId="urn:microsoft.com/office/officeart/2008/layout/LinedList"/>
    <dgm:cxn modelId="{44EF608C-C203-4704-8B82-81C85C0C2798}" type="presParOf" srcId="{F17B1BA0-F128-4073-A6BA-0C0026B43B70}" destId="{54587C5A-1016-4485-851B-96A9625EB5EF}" srcOrd="1" destOrd="0" presId="urn:microsoft.com/office/officeart/2008/layout/LinedList"/>
    <dgm:cxn modelId="{B408B183-19F1-4140-9A91-29FC4E480A07}" type="presParOf" srcId="{E3F85052-14D9-4135-8BD7-7167EFBD46D4}" destId="{6F928869-7526-46E6-85D3-B702339B1EF0}" srcOrd="2" destOrd="0" presId="urn:microsoft.com/office/officeart/2008/layout/LinedList"/>
    <dgm:cxn modelId="{395BCC73-4622-4695-9F3B-860EEDADEE98}" type="presParOf" srcId="{E3F85052-14D9-4135-8BD7-7167EFBD46D4}" destId="{302B8853-F933-4EA4-B26D-3A1820FAA476}" srcOrd="3" destOrd="0" presId="urn:microsoft.com/office/officeart/2008/layout/LinedList"/>
    <dgm:cxn modelId="{2646111C-A7A5-45A0-B1D5-7BCBAB7E34C4}" type="presParOf" srcId="{302B8853-F933-4EA4-B26D-3A1820FAA476}" destId="{C3E616B4-32F6-4D9A-B622-79DB02ED0DEB}" srcOrd="0" destOrd="0" presId="urn:microsoft.com/office/officeart/2008/layout/LinedList"/>
    <dgm:cxn modelId="{F6069EDC-790B-4F70-9EBF-DD7CB04B888C}" type="presParOf" srcId="{302B8853-F933-4EA4-B26D-3A1820FAA476}" destId="{2D2E6737-4BC5-42C5-A877-39E52BCF492A}" srcOrd="1" destOrd="0" presId="urn:microsoft.com/office/officeart/2008/layout/LinedList"/>
    <dgm:cxn modelId="{762B1BBA-EF44-4306-AF5F-D541755CB155}" type="presParOf" srcId="{E3F85052-14D9-4135-8BD7-7167EFBD46D4}" destId="{E13B45B6-4E9D-41DD-95A0-FEBCDDB48BED}" srcOrd="4" destOrd="0" presId="urn:microsoft.com/office/officeart/2008/layout/LinedList"/>
    <dgm:cxn modelId="{F7E31FE9-7960-4A22-905E-898B52FFC34D}" type="presParOf" srcId="{E3F85052-14D9-4135-8BD7-7167EFBD46D4}" destId="{474D324B-08B0-45AE-BDE9-9A7F81386DEA}" srcOrd="5" destOrd="0" presId="urn:microsoft.com/office/officeart/2008/layout/LinedList"/>
    <dgm:cxn modelId="{B713EDC6-248E-4535-AB35-B54E53B9B1C0}" type="presParOf" srcId="{474D324B-08B0-45AE-BDE9-9A7F81386DEA}" destId="{515F01CE-50BD-41A2-B4A3-196B8CEB1F7D}" srcOrd="0" destOrd="0" presId="urn:microsoft.com/office/officeart/2008/layout/LinedList"/>
    <dgm:cxn modelId="{A0520C32-BC5E-498E-9C1A-DCE84F71FFF8}" type="presParOf" srcId="{474D324B-08B0-45AE-BDE9-9A7F81386DEA}" destId="{BA507208-11FD-407F-90FD-228236F6A201}" srcOrd="1" destOrd="0" presId="urn:microsoft.com/office/officeart/2008/layout/LinedList"/>
    <dgm:cxn modelId="{C8E95176-802C-4488-8B82-3DB18FD40ED4}" type="presParOf" srcId="{E3F85052-14D9-4135-8BD7-7167EFBD46D4}" destId="{F699CE31-E7AA-43BB-AE6C-86B007B93B77}" srcOrd="6" destOrd="0" presId="urn:microsoft.com/office/officeart/2008/layout/LinedList"/>
    <dgm:cxn modelId="{496587D7-1692-447B-9BCF-B1FE92281CD2}" type="presParOf" srcId="{E3F85052-14D9-4135-8BD7-7167EFBD46D4}" destId="{A759C97B-6998-4D4D-973E-F5C5D6B5F148}" srcOrd="7" destOrd="0" presId="urn:microsoft.com/office/officeart/2008/layout/LinedList"/>
    <dgm:cxn modelId="{DB92E193-9C3C-4EB2-9288-B29B70B90141}" type="presParOf" srcId="{A759C97B-6998-4D4D-973E-F5C5D6B5F148}" destId="{64585BCB-3CDB-4E60-A970-B3C22F10BF34}" srcOrd="0" destOrd="0" presId="urn:microsoft.com/office/officeart/2008/layout/LinedList"/>
    <dgm:cxn modelId="{DB4A26FA-306F-4C96-A7F2-AA7C5ED287FB}" type="presParOf" srcId="{A759C97B-6998-4D4D-973E-F5C5D6B5F148}" destId="{CE0B4082-B3CF-41B7-B960-62C49234E41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5441B5-B7A0-4461-9966-F672B3EC0532}">
      <dsp:nvSpPr>
        <dsp:cNvPr id="0" name=""/>
        <dsp:cNvSpPr/>
      </dsp:nvSpPr>
      <dsp:spPr>
        <a:xfrm>
          <a:off x="0" y="162519"/>
          <a:ext cx="7061602" cy="2034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8059" tIns="708152" rIns="548059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rPr>
            <a:t>EXPLORATION DES DONNEES</a:t>
          </a:r>
          <a:endParaRPr lang="en-US" sz="2400" kern="1200" dirty="0">
            <a:solidFill>
              <a:schemeClr val="accent1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rPr>
            <a:t>TRAITEMENT DES DONNEES</a:t>
          </a:r>
          <a:endParaRPr lang="en-US" sz="2400" kern="1200" dirty="0">
            <a:solidFill>
              <a:schemeClr val="accent1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rPr>
            <a:t>CREATION FINALE DES DATAFRAMES .</a:t>
          </a:r>
          <a:endParaRPr lang="en-US" sz="2400" kern="1200" dirty="0">
            <a:solidFill>
              <a:schemeClr val="accent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162519"/>
        <a:ext cx="7061602" cy="2034900"/>
      </dsp:txXfrm>
    </dsp:sp>
    <dsp:sp modelId="{5893D89B-591B-4389-98AC-09D5FEAB1803}">
      <dsp:nvSpPr>
        <dsp:cNvPr id="0" name=""/>
        <dsp:cNvSpPr/>
      </dsp:nvSpPr>
      <dsp:spPr>
        <a:xfrm>
          <a:off x="157143" y="0"/>
          <a:ext cx="6735698" cy="85441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838" tIns="0" rIns="186838" bIns="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kern="1200" dirty="0">
              <a:latin typeface="Calibri" panose="020F0502020204030204" pitchFamily="34" charset="0"/>
              <a:cs typeface="Calibri" panose="020F0502020204030204" pitchFamily="34" charset="0"/>
            </a:rPr>
            <a:t>I-NETTOYAGE DES DONNEES.</a:t>
          </a:r>
          <a:endParaRPr lang="en-US" sz="4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98852" y="41709"/>
        <a:ext cx="6652280" cy="770994"/>
      </dsp:txXfrm>
    </dsp:sp>
    <dsp:sp modelId="{15597A5E-88A9-4D13-9F84-9AF682CC87DD}">
      <dsp:nvSpPr>
        <dsp:cNvPr id="0" name=""/>
        <dsp:cNvSpPr/>
      </dsp:nvSpPr>
      <dsp:spPr>
        <a:xfrm>
          <a:off x="0" y="3077427"/>
          <a:ext cx="7061602" cy="2784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8059" tIns="708152" rIns="548059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rPr>
            <a:t>INDICATEURS DU CHIFFRE D’AFFAIRES (CA) </a:t>
          </a:r>
          <a:endParaRPr lang="en-US" sz="2400" kern="1200" dirty="0">
            <a:solidFill>
              <a:srgbClr val="0070C0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rPr>
            <a:t>REPATITION DU CA PAR CATEGORIE DE BIEN</a:t>
          </a:r>
          <a:endParaRPr lang="en-US" sz="2400" kern="1200" dirty="0">
            <a:solidFill>
              <a:srgbClr val="0070C0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rPr>
            <a:t>REPARTION DU CA PAR PROFIL DE CLIENTS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rPr>
            <a:t>CORRELATION CA/CLIENTS, PRODUITS, PANIER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rPr>
            <a:t>PROBABILITE CONDITIONNELLE.</a:t>
          </a:r>
        </a:p>
      </dsp:txBody>
      <dsp:txXfrm>
        <a:off x="0" y="3077427"/>
        <a:ext cx="7061602" cy="2784600"/>
      </dsp:txXfrm>
    </dsp:sp>
    <dsp:sp modelId="{85864201-F124-4F7C-81FD-1CCA06C871D7}">
      <dsp:nvSpPr>
        <dsp:cNvPr id="0" name=""/>
        <dsp:cNvSpPr/>
      </dsp:nvSpPr>
      <dsp:spPr>
        <a:xfrm>
          <a:off x="353080" y="2575587"/>
          <a:ext cx="4943121" cy="100368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838" tIns="0" rIns="186838" bIns="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kern="1200" dirty="0">
              <a:latin typeface="Calibri" panose="020F0502020204030204" pitchFamily="34" charset="0"/>
              <a:cs typeface="Calibri" panose="020F0502020204030204" pitchFamily="34" charset="0"/>
            </a:rPr>
            <a:t>II- ANALYSE.</a:t>
          </a:r>
          <a:endParaRPr lang="en-US" sz="4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02076" y="2624583"/>
        <a:ext cx="4845129" cy="9056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A304CD-1B27-42BC-BE0A-AAEE28ABF41A}">
      <dsp:nvSpPr>
        <dsp:cNvPr id="0" name=""/>
        <dsp:cNvSpPr/>
      </dsp:nvSpPr>
      <dsp:spPr>
        <a:xfrm>
          <a:off x="0" y="0"/>
          <a:ext cx="6589260" cy="156116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5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endParaRPr lang="en-US" sz="55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76210" y="76210"/>
        <a:ext cx="6436840" cy="1408744"/>
      </dsp:txXfrm>
    </dsp:sp>
    <dsp:sp modelId="{D1AB4AC6-7415-47FB-A12E-DB31D89ABA2D}">
      <dsp:nvSpPr>
        <dsp:cNvPr id="0" name=""/>
        <dsp:cNvSpPr/>
      </dsp:nvSpPr>
      <dsp:spPr>
        <a:xfrm>
          <a:off x="0" y="1709485"/>
          <a:ext cx="6589260" cy="131917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500" kern="1200" dirty="0"/>
            <a:t>                       </a:t>
          </a:r>
          <a:endParaRPr lang="en-US" sz="5500" kern="1200" dirty="0"/>
        </a:p>
      </dsp:txBody>
      <dsp:txXfrm>
        <a:off x="64397" y="1773882"/>
        <a:ext cx="6460466" cy="1190381"/>
      </dsp:txXfrm>
    </dsp:sp>
    <dsp:sp modelId="{0F57FEB6-DE51-43A4-AA7D-686DB296AEAB}">
      <dsp:nvSpPr>
        <dsp:cNvPr id="0" name=""/>
        <dsp:cNvSpPr/>
      </dsp:nvSpPr>
      <dsp:spPr>
        <a:xfrm>
          <a:off x="0" y="3233461"/>
          <a:ext cx="6589260" cy="1443256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100" kern="1200" dirty="0">
              <a:latin typeface="Calibri" panose="020F0502020204030204" pitchFamily="34" charset="0"/>
              <a:cs typeface="Calibri" panose="020F0502020204030204" pitchFamily="34" charset="0"/>
            </a:rPr>
            <a:t>                                     </a:t>
          </a:r>
          <a:r>
            <a:rPr lang="fr-FR" sz="5100" kern="1200" dirty="0"/>
            <a:t> </a:t>
          </a:r>
          <a:endParaRPr lang="en-US" sz="5100" kern="1200" dirty="0"/>
        </a:p>
      </dsp:txBody>
      <dsp:txXfrm>
        <a:off x="70454" y="3303915"/>
        <a:ext cx="6448352" cy="13023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A304CD-1B27-42BC-BE0A-AAEE28ABF41A}">
      <dsp:nvSpPr>
        <dsp:cNvPr id="0" name=""/>
        <dsp:cNvSpPr/>
      </dsp:nvSpPr>
      <dsp:spPr>
        <a:xfrm>
          <a:off x="0" y="0"/>
          <a:ext cx="6589260" cy="155902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endParaRPr lang="en-US" sz="65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76105" y="76105"/>
        <a:ext cx="6437050" cy="1406815"/>
      </dsp:txXfrm>
    </dsp:sp>
    <dsp:sp modelId="{D1AB4AC6-7415-47FB-A12E-DB31D89ABA2D}">
      <dsp:nvSpPr>
        <dsp:cNvPr id="0" name=""/>
        <dsp:cNvSpPr/>
      </dsp:nvSpPr>
      <dsp:spPr>
        <a:xfrm>
          <a:off x="0" y="1755188"/>
          <a:ext cx="6589260" cy="155902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76105" y="1831293"/>
        <a:ext cx="6437050" cy="1406815"/>
      </dsp:txXfrm>
    </dsp:sp>
    <dsp:sp modelId="{0F57FEB6-DE51-43A4-AA7D-686DB296AEAB}">
      <dsp:nvSpPr>
        <dsp:cNvPr id="0" name=""/>
        <dsp:cNvSpPr/>
      </dsp:nvSpPr>
      <dsp:spPr>
        <a:xfrm>
          <a:off x="0" y="3428978"/>
          <a:ext cx="6589260" cy="1416686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69157" y="3498135"/>
        <a:ext cx="6450946" cy="12783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6DAD06-1B16-4F8E-931F-A76FC5231BF6}">
      <dsp:nvSpPr>
        <dsp:cNvPr id="0" name=""/>
        <dsp:cNvSpPr/>
      </dsp:nvSpPr>
      <dsp:spPr>
        <a:xfrm>
          <a:off x="0" y="188048"/>
          <a:ext cx="69651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9399" y="247447"/>
        <a:ext cx="6846302" cy="1098002"/>
      </dsp:txXfrm>
    </dsp:sp>
    <dsp:sp modelId="{7C4DF07E-CB1A-4907-9CC1-4FD4BDFB175F}">
      <dsp:nvSpPr>
        <dsp:cNvPr id="0" name=""/>
        <dsp:cNvSpPr/>
      </dsp:nvSpPr>
      <dsp:spPr>
        <a:xfrm>
          <a:off x="0" y="1592048"/>
          <a:ext cx="69651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9399" y="1651447"/>
        <a:ext cx="6846302" cy="1098002"/>
      </dsp:txXfrm>
    </dsp:sp>
    <dsp:sp modelId="{43ADD2E8-B194-44D2-91A0-973D6EB6A9E7}">
      <dsp:nvSpPr>
        <dsp:cNvPr id="0" name=""/>
        <dsp:cNvSpPr/>
      </dsp:nvSpPr>
      <dsp:spPr>
        <a:xfrm>
          <a:off x="0" y="2996048"/>
          <a:ext cx="69651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9399" y="3055447"/>
        <a:ext cx="6846302" cy="1098002"/>
      </dsp:txXfrm>
    </dsp:sp>
    <dsp:sp modelId="{CDE81C30-6BD6-43AE-B400-104369827F85}">
      <dsp:nvSpPr>
        <dsp:cNvPr id="0" name=""/>
        <dsp:cNvSpPr/>
      </dsp:nvSpPr>
      <dsp:spPr>
        <a:xfrm>
          <a:off x="0" y="4400048"/>
          <a:ext cx="69651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9399" y="4459447"/>
        <a:ext cx="6846302" cy="10980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7F66AF-00DC-466E-A2B2-CB6F8B907AE9}">
      <dsp:nvSpPr>
        <dsp:cNvPr id="0" name=""/>
        <dsp:cNvSpPr/>
      </dsp:nvSpPr>
      <dsp:spPr>
        <a:xfrm>
          <a:off x="0" y="24236"/>
          <a:ext cx="6589260" cy="7675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1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7467" y="61703"/>
        <a:ext cx="6514326" cy="692586"/>
      </dsp:txXfrm>
    </dsp:sp>
    <dsp:sp modelId="{C93D9F81-E1E1-4CD8-9071-8666342CF047}">
      <dsp:nvSpPr>
        <dsp:cNvPr id="0" name=""/>
        <dsp:cNvSpPr/>
      </dsp:nvSpPr>
      <dsp:spPr>
        <a:xfrm>
          <a:off x="0" y="909836"/>
          <a:ext cx="6589260" cy="767520"/>
        </a:xfrm>
        <a:prstGeom prst="round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1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7467" y="947303"/>
        <a:ext cx="6514326" cy="692586"/>
      </dsp:txXfrm>
    </dsp:sp>
    <dsp:sp modelId="{8A0E5AF2-DE24-4BF6-9733-B171DE1DE895}">
      <dsp:nvSpPr>
        <dsp:cNvPr id="0" name=""/>
        <dsp:cNvSpPr/>
      </dsp:nvSpPr>
      <dsp:spPr>
        <a:xfrm>
          <a:off x="0" y="1795436"/>
          <a:ext cx="6589260" cy="767520"/>
        </a:xfrm>
        <a:prstGeom prst="round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1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7467" y="1832903"/>
        <a:ext cx="6514326" cy="692586"/>
      </dsp:txXfrm>
    </dsp:sp>
    <dsp:sp modelId="{23DA1728-559B-4326-81B1-4D39B806003C}">
      <dsp:nvSpPr>
        <dsp:cNvPr id="0" name=""/>
        <dsp:cNvSpPr/>
      </dsp:nvSpPr>
      <dsp:spPr>
        <a:xfrm>
          <a:off x="0" y="2681036"/>
          <a:ext cx="6589260" cy="767520"/>
        </a:xfrm>
        <a:prstGeom prst="round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1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7467" y="2718503"/>
        <a:ext cx="6514326" cy="692586"/>
      </dsp:txXfrm>
    </dsp:sp>
    <dsp:sp modelId="{83212611-C1CC-4BC5-A6A5-0A66819F5B2B}">
      <dsp:nvSpPr>
        <dsp:cNvPr id="0" name=""/>
        <dsp:cNvSpPr/>
      </dsp:nvSpPr>
      <dsp:spPr>
        <a:xfrm>
          <a:off x="0" y="3566636"/>
          <a:ext cx="6589260" cy="767520"/>
        </a:xfrm>
        <a:prstGeom prst="round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7467" y="3604103"/>
        <a:ext cx="6514326" cy="692586"/>
      </dsp:txXfrm>
    </dsp:sp>
    <dsp:sp modelId="{B521AB86-7EDC-4B1A-811A-2FCD284D8719}">
      <dsp:nvSpPr>
        <dsp:cNvPr id="0" name=""/>
        <dsp:cNvSpPr/>
      </dsp:nvSpPr>
      <dsp:spPr>
        <a:xfrm>
          <a:off x="0" y="4452236"/>
          <a:ext cx="6589260" cy="7675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7467" y="4489703"/>
        <a:ext cx="6514326" cy="69258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C6AF5A-2757-4A27-85C4-829D2561AC29}">
      <dsp:nvSpPr>
        <dsp:cNvPr id="0" name=""/>
        <dsp:cNvSpPr/>
      </dsp:nvSpPr>
      <dsp:spPr>
        <a:xfrm>
          <a:off x="4630" y="209194"/>
          <a:ext cx="3324418" cy="161062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1803" y="256367"/>
        <a:ext cx="3230072" cy="1516275"/>
      </dsp:txXfrm>
    </dsp:sp>
    <dsp:sp modelId="{C4C80AF1-E5B0-4FFA-A7AB-9622C868D8C0}">
      <dsp:nvSpPr>
        <dsp:cNvPr id="0" name=""/>
        <dsp:cNvSpPr/>
      </dsp:nvSpPr>
      <dsp:spPr>
        <a:xfrm>
          <a:off x="4630" y="2061409"/>
          <a:ext cx="3221242" cy="163695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2575" y="2109354"/>
        <a:ext cx="3125352" cy="1541064"/>
      </dsp:txXfrm>
    </dsp:sp>
    <dsp:sp modelId="{C6812943-C7E3-4495-B494-C9AB4E981E09}">
      <dsp:nvSpPr>
        <dsp:cNvPr id="0" name=""/>
        <dsp:cNvSpPr/>
      </dsp:nvSpPr>
      <dsp:spPr>
        <a:xfrm rot="18289469">
          <a:off x="2741968" y="1928555"/>
          <a:ext cx="2256307" cy="50449"/>
        </a:xfrm>
        <a:custGeom>
          <a:avLst/>
          <a:gdLst/>
          <a:ahLst/>
          <a:cxnLst/>
          <a:rect l="0" t="0" r="0" b="0"/>
          <a:pathLst>
            <a:path>
              <a:moveTo>
                <a:pt x="0" y="25224"/>
              </a:moveTo>
              <a:lnTo>
                <a:pt x="2256307" y="2522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3813714" y="1897371"/>
        <a:ext cx="112815" cy="112815"/>
      </dsp:txXfrm>
    </dsp:sp>
    <dsp:sp modelId="{2811F41B-22BA-4299-AEFA-7ECEBC196D4B}">
      <dsp:nvSpPr>
        <dsp:cNvPr id="0" name=""/>
        <dsp:cNvSpPr/>
      </dsp:nvSpPr>
      <dsp:spPr>
        <a:xfrm>
          <a:off x="4514370" y="222361"/>
          <a:ext cx="3221242" cy="161062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bg1"/>
            </a:buClr>
            <a:buFont typeface="Wingdings" panose="05000000000000000000" pitchFamily="2" charset="2"/>
            <a:buNone/>
          </a:pPr>
          <a:endParaRPr lang="en-US" sz="65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561543" y="269534"/>
        <a:ext cx="3126896" cy="1516275"/>
      </dsp:txXfrm>
    </dsp:sp>
    <dsp:sp modelId="{CE8A5AF8-95B6-468D-94FC-033A2A8387F4}">
      <dsp:nvSpPr>
        <dsp:cNvPr id="0" name=""/>
        <dsp:cNvSpPr/>
      </dsp:nvSpPr>
      <dsp:spPr>
        <a:xfrm>
          <a:off x="3225873" y="2854662"/>
          <a:ext cx="1288497" cy="50449"/>
        </a:xfrm>
        <a:custGeom>
          <a:avLst/>
          <a:gdLst/>
          <a:ahLst/>
          <a:cxnLst/>
          <a:rect l="0" t="0" r="0" b="0"/>
          <a:pathLst>
            <a:path>
              <a:moveTo>
                <a:pt x="0" y="25224"/>
              </a:moveTo>
              <a:lnTo>
                <a:pt x="1288497" y="2522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37909" y="2847674"/>
        <a:ext cx="64424" cy="64424"/>
      </dsp:txXfrm>
    </dsp:sp>
    <dsp:sp modelId="{1603D26F-B98C-4A42-8B21-056CB94E7C16}">
      <dsp:nvSpPr>
        <dsp:cNvPr id="0" name=""/>
        <dsp:cNvSpPr/>
      </dsp:nvSpPr>
      <dsp:spPr>
        <a:xfrm>
          <a:off x="4514370" y="2074576"/>
          <a:ext cx="3221242" cy="161062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endParaRPr lang="en-US" sz="65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561543" y="2121749"/>
        <a:ext cx="3126896" cy="1516275"/>
      </dsp:txXfrm>
    </dsp:sp>
    <dsp:sp modelId="{F56AB308-8E6F-4456-A1ED-A7ED0F8FF9C1}">
      <dsp:nvSpPr>
        <dsp:cNvPr id="0" name=""/>
        <dsp:cNvSpPr/>
      </dsp:nvSpPr>
      <dsp:spPr>
        <a:xfrm rot="3310531">
          <a:off x="2741968" y="3780769"/>
          <a:ext cx="2256307" cy="50449"/>
        </a:xfrm>
        <a:custGeom>
          <a:avLst/>
          <a:gdLst/>
          <a:ahLst/>
          <a:cxnLst/>
          <a:rect l="0" t="0" r="0" b="0"/>
          <a:pathLst>
            <a:path>
              <a:moveTo>
                <a:pt x="0" y="25224"/>
              </a:moveTo>
              <a:lnTo>
                <a:pt x="2256307" y="2522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3813714" y="3749586"/>
        <a:ext cx="112815" cy="112815"/>
      </dsp:txXfrm>
    </dsp:sp>
    <dsp:sp modelId="{B5B25620-4DD9-4276-8235-385C63D1C9F7}">
      <dsp:nvSpPr>
        <dsp:cNvPr id="0" name=""/>
        <dsp:cNvSpPr/>
      </dsp:nvSpPr>
      <dsp:spPr>
        <a:xfrm>
          <a:off x="4514370" y="3926790"/>
          <a:ext cx="3221242" cy="161062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2"/>
            </a:buClr>
            <a:buFont typeface="Wingdings" panose="05000000000000000000" pitchFamily="2" charset="2"/>
            <a:buNone/>
          </a:pPr>
          <a:endParaRPr lang="en-US" sz="65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561543" y="3973963"/>
        <a:ext cx="3126896" cy="151627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5B84B7-0D1B-4B9C-8DE0-E1A63CB6AB62}">
      <dsp:nvSpPr>
        <dsp:cNvPr id="0" name=""/>
        <dsp:cNvSpPr/>
      </dsp:nvSpPr>
      <dsp:spPr>
        <a:xfrm>
          <a:off x="0" y="0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4C20BC-43E7-4BF5-B648-C94377E0DD6D}">
      <dsp:nvSpPr>
        <dsp:cNvPr id="0" name=""/>
        <dsp:cNvSpPr/>
      </dsp:nvSpPr>
      <dsp:spPr>
        <a:xfrm>
          <a:off x="0" y="0"/>
          <a:ext cx="6291714" cy="1418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600" b="1" kern="1200" dirty="0">
              <a:solidFill>
                <a:srgbClr val="92D050"/>
              </a:solidFill>
              <a:latin typeface="Calibri" panose="020F0502020204030204" pitchFamily="34" charset="0"/>
              <a:cs typeface="Calibri" panose="020F0502020204030204" pitchFamily="34" charset="0"/>
            </a:rPr>
            <a:t>Produits_invendus.csv;</a:t>
          </a:r>
          <a:endParaRPr lang="en-US" sz="4600" kern="1200" dirty="0">
            <a:solidFill>
              <a:srgbClr val="92D05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0"/>
        <a:ext cx="6291714" cy="1418785"/>
      </dsp:txXfrm>
    </dsp:sp>
    <dsp:sp modelId="{6F928869-7526-46E6-85D3-B702339B1EF0}">
      <dsp:nvSpPr>
        <dsp:cNvPr id="0" name=""/>
        <dsp:cNvSpPr/>
      </dsp:nvSpPr>
      <dsp:spPr>
        <a:xfrm>
          <a:off x="0" y="1418785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E616B4-32F6-4D9A-B622-79DB02ED0DEB}">
      <dsp:nvSpPr>
        <dsp:cNvPr id="0" name=""/>
        <dsp:cNvSpPr/>
      </dsp:nvSpPr>
      <dsp:spPr>
        <a:xfrm>
          <a:off x="0" y="1418785"/>
          <a:ext cx="6291714" cy="1418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600" b="1" kern="1200" dirty="0">
              <a:solidFill>
                <a:srgbClr val="92D050"/>
              </a:solidFill>
              <a:latin typeface="Calibri" panose="020F0502020204030204" pitchFamily="34" charset="0"/>
              <a:cs typeface="Calibri" panose="020F0502020204030204" pitchFamily="34" charset="0"/>
            </a:rPr>
            <a:t>Clients_sans_achats.csv;</a:t>
          </a:r>
          <a:endParaRPr lang="en-US" sz="4600" kern="1200" dirty="0">
            <a:solidFill>
              <a:srgbClr val="92D05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1418785"/>
        <a:ext cx="6291714" cy="1418785"/>
      </dsp:txXfrm>
    </dsp:sp>
    <dsp:sp modelId="{E13B45B6-4E9D-41DD-95A0-FEBCDDB48BED}">
      <dsp:nvSpPr>
        <dsp:cNvPr id="0" name=""/>
        <dsp:cNvSpPr/>
      </dsp:nvSpPr>
      <dsp:spPr>
        <a:xfrm>
          <a:off x="0" y="2837570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5F01CE-50BD-41A2-B4A3-196B8CEB1F7D}">
      <dsp:nvSpPr>
        <dsp:cNvPr id="0" name=""/>
        <dsp:cNvSpPr/>
      </dsp:nvSpPr>
      <dsp:spPr>
        <a:xfrm>
          <a:off x="0" y="2837570"/>
          <a:ext cx="6291714" cy="1418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600" b="1" kern="1200" dirty="0">
              <a:solidFill>
                <a:srgbClr val="92D050"/>
              </a:solidFill>
              <a:latin typeface="Calibri" panose="020F0502020204030204" pitchFamily="34" charset="0"/>
              <a:cs typeface="Calibri" panose="020F0502020204030204" pitchFamily="34" charset="0"/>
            </a:rPr>
            <a:t>transactions.csv;</a:t>
          </a:r>
          <a:endParaRPr lang="en-US" sz="4600" kern="1200" dirty="0">
            <a:solidFill>
              <a:srgbClr val="92D05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2837570"/>
        <a:ext cx="6291714" cy="1418785"/>
      </dsp:txXfrm>
    </dsp:sp>
    <dsp:sp modelId="{F699CE31-E7AA-43BB-AE6C-86B007B93B77}">
      <dsp:nvSpPr>
        <dsp:cNvPr id="0" name=""/>
        <dsp:cNvSpPr/>
      </dsp:nvSpPr>
      <dsp:spPr>
        <a:xfrm>
          <a:off x="0" y="4256355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585BCB-3CDB-4E60-A970-B3C22F10BF34}">
      <dsp:nvSpPr>
        <dsp:cNvPr id="0" name=""/>
        <dsp:cNvSpPr/>
      </dsp:nvSpPr>
      <dsp:spPr>
        <a:xfrm>
          <a:off x="0" y="4256355"/>
          <a:ext cx="6291714" cy="1418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b="1" kern="1200" dirty="0">
              <a:solidFill>
                <a:srgbClr val="92D050"/>
              </a:solidFill>
              <a:latin typeface="Calibri" panose="020F0502020204030204" pitchFamily="34" charset="0"/>
              <a:cs typeface="Calibri" panose="020F0502020204030204" pitchFamily="34" charset="0"/>
            </a:rPr>
            <a:t>Panier.csv;</a:t>
          </a:r>
        </a:p>
      </dsp:txBody>
      <dsp:txXfrm>
        <a:off x="0" y="4256355"/>
        <a:ext cx="6291714" cy="14187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FCE1FB-6D52-454F-9304-199EE641B459}" type="datetimeFigureOut">
              <a:rPr lang="fr-FR" smtClean="0"/>
              <a:t>23/11/2021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0657B-4505-446C-8F8D-9B765DDC29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080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0657B-4505-446C-8F8D-9B765DDC29DE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9778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0657B-4505-446C-8F8D-9B765DDC29DE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3047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0657B-4505-446C-8F8D-9B765DDC29DE}" type="slidenum">
              <a:rPr lang="fr-FR" smtClean="0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9684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D214A5-CCE2-430E-8ECC-6EAD58E114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B1D5929-8D37-4912-B454-B1B459E1C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8BFFBB-C900-4C42-93CB-8FB59D0AB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9641-D8ED-4A35-88FA-ED26FAB71F21}" type="datetimeFigureOut">
              <a:rPr lang="fr-FR" smtClean="0"/>
              <a:t>23/11/2021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E46858-AE39-4D8B-9117-BCCE96DC3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2D26A3-2310-4050-A209-07858EB05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9857-CE39-4EA7-B707-3AF8D71FC0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7571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C14571-C7DB-4416-A190-3BA26903B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F1D8C37-E3BE-4339-A958-9E4C47A6E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E74F86-3FDE-47DD-BD9E-FD9EA3C68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9641-D8ED-4A35-88FA-ED26FAB71F21}" type="datetimeFigureOut">
              <a:rPr lang="fr-FR" smtClean="0"/>
              <a:t>23/11/2021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36E958-08CD-4336-9B06-1A5116592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C759CA-755B-42EB-8CC1-F4B0F71DF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9857-CE39-4EA7-B707-3AF8D71FC0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2027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4224693-3F4E-4625-87FA-127A302AED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9B08800-E6F2-4A23-BB33-99917E824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E0A5C8-15AD-4149-B0F6-975B8F319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9641-D8ED-4A35-88FA-ED26FAB71F21}" type="datetimeFigureOut">
              <a:rPr lang="fr-FR" smtClean="0"/>
              <a:t>23/11/2021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053DEA-C430-4786-A2F8-E08009519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600184-B989-4E0F-B795-5B6015428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9857-CE39-4EA7-B707-3AF8D71FC0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203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71E8D3-1A97-4420-886C-03F273EC3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A99800-8C3D-4086-8FE9-BF082C334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ACC5BD-F72F-4E58-BB6B-D8DFE6B37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9641-D8ED-4A35-88FA-ED26FAB71F21}" type="datetimeFigureOut">
              <a:rPr lang="fr-FR" smtClean="0"/>
              <a:t>23/11/2021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224B74-ED9D-4326-B76D-FBD98163E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8B69E1-DB3A-4541-97D0-6CE09C397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9857-CE39-4EA7-B707-3AF8D71FC0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2930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E1650B-9C19-4C2A-BE44-3C439020A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D4A99A-41D1-476A-9992-4A0DF090F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C5EF88-F0E5-49E6-AB8E-5AEDCDDCF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9641-D8ED-4A35-88FA-ED26FAB71F21}" type="datetimeFigureOut">
              <a:rPr lang="fr-FR" smtClean="0"/>
              <a:t>23/11/2021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CD7333-EC24-4CFC-95FC-CE2882E7C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9E7E5B-11B6-4754-8DE9-55E87D1BB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9857-CE39-4EA7-B707-3AF8D71FC0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4530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7CC751-68CA-4587-8285-5D237C91E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5C57AD-A6F1-4274-BF2A-32BB94FB95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28B8367-7414-4B1F-900B-48CFB05CA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15A761C-1D70-4387-A895-C6CEBE628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9641-D8ED-4A35-88FA-ED26FAB71F21}" type="datetimeFigureOut">
              <a:rPr lang="fr-FR" smtClean="0"/>
              <a:t>23/11/2021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DCD20F1-85E5-4978-80D7-9483879DB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CDDCC9-7ABE-4864-AE84-97FB3A6E3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9857-CE39-4EA7-B707-3AF8D71FC0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253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D6BA26-0048-4698-BB43-CAA465A1C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0C9066-981F-40D8-9E34-9B8E3D8BB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DCBEFC2-BD9F-48F7-A1D1-710D50B3B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E57AB30-598E-4F07-B111-DBD25BECDD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54E16F2-57F7-4A59-B2B0-E8CC2CB4B0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B8E55B7-3B66-46B6-AEDF-55351516E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9641-D8ED-4A35-88FA-ED26FAB71F21}" type="datetimeFigureOut">
              <a:rPr lang="fr-FR" smtClean="0"/>
              <a:t>23/11/2021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CBD2A52-5264-4664-A7AC-3A4A9B8B9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FC18C45-B8DA-4EC8-BA4B-43FC6F90F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9857-CE39-4EA7-B707-3AF8D71FC0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0273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B395ED-708C-4CE3-A348-4E49EB92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BC35C76-E0BC-4351-8334-DDD5BD988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9641-D8ED-4A35-88FA-ED26FAB71F21}" type="datetimeFigureOut">
              <a:rPr lang="fr-FR" smtClean="0"/>
              <a:t>23/11/2021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2D98CD0-13B2-49F4-8ED4-1395E2FF6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0B3B6EF-18D9-4B77-BD64-5241A82AE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9857-CE39-4EA7-B707-3AF8D71FC0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3751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87E87F4-1939-4DD7-8886-9EFCED770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9641-D8ED-4A35-88FA-ED26FAB71F21}" type="datetimeFigureOut">
              <a:rPr lang="fr-FR" smtClean="0"/>
              <a:t>23/11/2021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F9D1ECA-115A-4A88-B5F7-D4E3D014D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94AA086-D466-4116-A0E3-119F6415B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9857-CE39-4EA7-B707-3AF8D71FC0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482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A6CE68-0B23-4EA6-9898-9359361C9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B903C1-8493-4FDC-9089-C20E7FBC1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8504983-9726-43DF-B625-17E4EC2680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F1F27CF-383E-4B0E-BA16-64A5C9DED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9641-D8ED-4A35-88FA-ED26FAB71F21}" type="datetimeFigureOut">
              <a:rPr lang="fr-FR" smtClean="0"/>
              <a:t>23/11/2021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45D89B7-7306-43CB-8F5E-99355D2BB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149FFAD-9197-4152-A5F3-6393063A6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9857-CE39-4EA7-B707-3AF8D71FC0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603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F57F2A-1325-4E1A-81C9-9B8CCF6A2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5CE22E1-8FB5-4242-875B-FB4BF47E91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0C85399-5916-4C89-A8E2-FC6F5AD23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1AD2EB4-3546-4410-9535-249AB3C27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9641-D8ED-4A35-88FA-ED26FAB71F21}" type="datetimeFigureOut">
              <a:rPr lang="fr-FR" smtClean="0"/>
              <a:t>23/11/2021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35766B-033F-4CBB-9DA7-07F54E882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1E3314B-17C7-4640-933B-0A17C1631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9857-CE39-4EA7-B707-3AF8D71FC0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952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00E0497-1B7B-4D5C-AA0C-99940C423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720F4A7-2C0B-4DBD-B2AB-26B141E4E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F46DFE-4F7C-4A9A-B813-476424EDED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29641-D8ED-4A35-88FA-ED26FAB71F21}" type="datetimeFigureOut">
              <a:rPr lang="fr-FR" smtClean="0"/>
              <a:t>23/11/2021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BD2C9C-9D8C-4229-9084-F4F963ECDC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AB14F7-7E03-4182-B2F2-8F082F8138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99857-CE39-4EA7-B707-3AF8D71FC0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7925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!!BGRectangle">
            <a:extLst>
              <a:ext uri="{FF2B5EF4-FFF2-40B4-BE49-F238E27FC236}">
                <a16:creationId xmlns:a16="http://schemas.microsoft.com/office/drawing/2014/main" id="{F1611BA9-268A-49A6-84F8-FC9153668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 descr="Pile de livres">
            <a:extLst>
              <a:ext uri="{FF2B5EF4-FFF2-40B4-BE49-F238E27FC236}">
                <a16:creationId xmlns:a16="http://schemas.microsoft.com/office/drawing/2014/main" id="{2EE26BDE-4782-45A0-B2CE-521C41D1A3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382AD27-1745-4468-8799-FE95D373D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7349" y="1618592"/>
            <a:ext cx="6897171" cy="3668111"/>
          </a:xfrm>
        </p:spPr>
        <p:txBody>
          <a:bodyPr anchor="ctr">
            <a:normAutofit/>
          </a:bodyPr>
          <a:lstStyle/>
          <a:p>
            <a:pPr algn="l"/>
            <a:r>
              <a:rPr lang="fr-FR" sz="5000" b="1" i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PROJET6</a:t>
            </a:r>
            <a:r>
              <a:rPr lang="fr-FR" sz="5000" i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fr-FR" sz="5000" dirty="0">
                <a:solidFill>
                  <a:srgbClr val="FFFFFF"/>
                </a:solidFill>
                <a:latin typeface="Montserrat" panose="00000500000000000000" pitchFamily="2" charset="0"/>
                <a:cs typeface="Calibri" panose="020F0502020204030204" pitchFamily="34" charset="0"/>
              </a:rPr>
              <a:t> </a:t>
            </a:r>
            <a:br>
              <a:rPr lang="fr-FR" sz="5000" dirty="0">
                <a:solidFill>
                  <a:srgbClr val="FFFFFF"/>
                </a:solidFill>
                <a:latin typeface="Montserrat" panose="00000500000000000000" pitchFamily="2" charset="0"/>
                <a:cs typeface="Calibri" panose="020F0502020204030204" pitchFamily="34" charset="0"/>
              </a:rPr>
            </a:br>
            <a:r>
              <a:rPr lang="fr-FR" sz="5000" b="1" i="1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ANALYSEZ LES VENTES D’UNE LIBRAIRIE AVEC R OU PYTHON.</a:t>
            </a:r>
            <a:endParaRPr lang="fr-FR" sz="5000" i="1" dirty="0">
              <a:solidFill>
                <a:srgbClr val="FFFFFF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5CEF985-FC17-4161-AC1F-1C6229D400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fr-FR" sz="28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YEBEL SAMUEL DIEUDONNE</a:t>
            </a:r>
          </a:p>
          <a:p>
            <a:pPr algn="r"/>
            <a:r>
              <a:rPr lang="fr-FR" sz="28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ETUDIANT DATA ANALYSIS OPENCLASSROMS.</a:t>
            </a:r>
            <a:r>
              <a:rPr lang="fr-FR" sz="280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7" name="!!Line">
            <a:extLst>
              <a:ext uri="{FF2B5EF4-FFF2-40B4-BE49-F238E27FC236}">
                <a16:creationId xmlns:a16="http://schemas.microsoft.com/office/drawing/2014/main" id="{1825D5AF-D278-4D9A-A4F5-A1A1D3507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6" y="2286000"/>
            <a:ext cx="27432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28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5B4F54A-5738-4C13-ADA6-90795357BB31}"/>
              </a:ext>
            </a:extLst>
          </p:cNvPr>
          <p:cNvSpPr txBox="1"/>
          <p:nvPr/>
        </p:nvSpPr>
        <p:spPr>
          <a:xfrm>
            <a:off x="113016" y="1592493"/>
            <a:ext cx="4512466" cy="39966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rgbClr val="FFFFFF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CREATION ET ENREGISTREMENT FINAL DES DATAFRAMES (CSV).</a:t>
            </a:r>
            <a:endParaRPr lang="en-US" sz="4400" kern="1200" dirty="0">
              <a:solidFill>
                <a:srgbClr val="FFFFFF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graphicFrame>
        <p:nvGraphicFramePr>
          <p:cNvPr id="35" name="Espace réservé du contenu 2">
            <a:extLst>
              <a:ext uri="{FF2B5EF4-FFF2-40B4-BE49-F238E27FC236}">
                <a16:creationId xmlns:a16="http://schemas.microsoft.com/office/drawing/2014/main" id="{6F1E2520-DC8B-4472-A79C-D74521EFA1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14358"/>
              </p:ext>
            </p:extLst>
          </p:nvPr>
        </p:nvGraphicFramePr>
        <p:xfrm>
          <a:off x="5207640" y="643466"/>
          <a:ext cx="6291714" cy="5675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0774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D06C1D6-5152-47ED-B464-FB77AB95B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3599688" cy="1463040"/>
          </a:xfrm>
        </p:spPr>
        <p:txBody>
          <a:bodyPr anchor="ctr">
            <a:normAutofit/>
          </a:bodyPr>
          <a:lstStyle/>
          <a:p>
            <a:r>
              <a:rPr lang="fr-FR" sz="41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II- ANALYSE</a:t>
            </a:r>
            <a:br>
              <a:rPr lang="fr-FR" sz="41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sz="41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DES DONNEES.</a:t>
            </a:r>
            <a:r>
              <a:rPr lang="fr-FR" sz="41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33" name="sketch line">
            <a:extLst>
              <a:ext uri="{FF2B5EF4-FFF2-40B4-BE49-F238E27FC236}">
                <a16:creationId xmlns:a16="http://schemas.microsoft.com/office/drawing/2014/main" id="{59FA8C2E-A5A7-4490-927A-7CD58343E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353312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91980D-0E4D-4B89-9E8B-B025E4BC8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4462" y="82195"/>
            <a:ext cx="7074409" cy="2057502"/>
          </a:xfrm>
        </p:spPr>
        <p:txBody>
          <a:bodyPr anchor="ctr">
            <a:normAutofit fontScale="25000" lnSpcReduction="20000"/>
          </a:bodyPr>
          <a:lstStyle/>
          <a:p>
            <a:pPr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fr-FR" sz="6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6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EXPLORATION DES DONNEES</a:t>
            </a:r>
            <a:r>
              <a:rPr lang="fr-FR" sz="6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0" indent="0">
              <a:buNone/>
            </a:pPr>
            <a:endParaRPr lang="fr-FR" sz="6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6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6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6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fr-FR" sz="9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9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INDICATEURS DU CHIFFRE D’AFFAIRES (CA) </a:t>
            </a:r>
            <a:endParaRPr lang="en-US" sz="9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fr-FR" sz="9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REPATITION DU CA PAR CATEGORIE DE BIEN</a:t>
            </a:r>
            <a:endParaRPr lang="en-US" sz="9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9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REPARTION DU CA PAR PROFIL DE CLIENTS</a:t>
            </a:r>
          </a:p>
          <a:p>
            <a:pPr lvl="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9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CORRELATION CA/CLIENTS, PRODUITS, PANIER</a:t>
            </a:r>
          </a:p>
          <a:p>
            <a:pPr lvl="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9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PROBABILITE CONDITIONNELLE.</a:t>
            </a:r>
          </a:p>
          <a:p>
            <a:pPr lvl="1"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fr-FR" sz="6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fr-FR" sz="6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 </a:t>
            </a:r>
          </a:p>
          <a:p>
            <a:pPr marL="0" indent="0">
              <a:buClr>
                <a:schemeClr val="accent2"/>
              </a:buClr>
              <a:buNone/>
            </a:pPr>
            <a:r>
              <a:rPr lang="fr-FR" sz="6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2DDDD98-EEDC-4177-923A-1B5C5034E64C}"/>
              </a:ext>
            </a:extLst>
          </p:cNvPr>
          <p:cNvSpPr txBox="1"/>
          <p:nvPr/>
        </p:nvSpPr>
        <p:spPr>
          <a:xfrm>
            <a:off x="1407561" y="4561723"/>
            <a:ext cx="97090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fr-FR" sz="32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0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INDICATEURS DU CHIFFRE D’AFFAIRES (CA)</a:t>
            </a:r>
          </a:p>
        </p:txBody>
      </p:sp>
    </p:spTree>
    <p:extLst>
      <p:ext uri="{BB962C8B-B14F-4D97-AF65-F5344CB8AC3E}">
        <p14:creationId xmlns:p14="http://schemas.microsoft.com/office/powerpoint/2010/main" val="653228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9AF318-1A77-4EF8-A6FE-C1E8FA399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4112"/>
            <a:ext cx="10515600" cy="863031"/>
          </a:xfrm>
        </p:spPr>
        <p:txBody>
          <a:bodyPr>
            <a:normAutofit fontScale="90000"/>
          </a:bodyPr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3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EVOLUTION CUMULEE DU CHIFFRE D’AFFAIRES ET DES VENTES.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D002E4-8450-4EEB-885C-4BF1FDB53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861" y="854765"/>
            <a:ext cx="11102010" cy="5576857"/>
          </a:xfrm>
        </p:spPr>
        <p:txBody>
          <a:bodyPr>
            <a:normAutofit fontScale="70000" lnSpcReduction="20000"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Clr>
                <a:schemeClr val="accent2"/>
              </a:buClr>
              <a:buNone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Clr>
                <a:schemeClr val="accent2"/>
              </a:buClr>
              <a:buNone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3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 = 11.856.009,40€  sur la période 2021-03-01 à 2023-02-28.</a:t>
            </a:r>
          </a:p>
          <a:p>
            <a:pPr marL="0" indent="0">
              <a:buClr>
                <a:schemeClr val="accent2"/>
              </a:buClr>
              <a:buNone/>
            </a:pPr>
            <a:endParaRPr lang="fr-FR" sz="34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sz="3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Evolution constante du CA, avec une inflexion  en octobre 2021.</a:t>
            </a:r>
          </a:p>
          <a:p>
            <a:pPr marL="0" indent="0">
              <a:buClr>
                <a:schemeClr val="accent2"/>
              </a:buClr>
              <a:buNone/>
            </a:pPr>
            <a:endParaRPr lang="fr-FR" sz="34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sz="3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Tendance confirmée par l’évolution du volume des ventes.</a:t>
            </a:r>
            <a:endParaRPr lang="fr-FR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85A67E3-3D96-4F68-856D-9684F29E1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7143"/>
            <a:ext cx="12192000" cy="3209825"/>
          </a:xfrm>
          <a:prstGeom prst="rect">
            <a:avLst/>
          </a:prstGeom>
        </p:spPr>
      </p:pic>
      <p:sp>
        <p:nvSpPr>
          <p:cNvPr id="7" name="Flèche : bas 6">
            <a:extLst>
              <a:ext uri="{FF2B5EF4-FFF2-40B4-BE49-F238E27FC236}">
                <a16:creationId xmlns:a16="http://schemas.microsoft.com/office/drawing/2014/main" id="{FDF5B406-C7CA-43C5-9C41-3E7B8B7649EA}"/>
              </a:ext>
            </a:extLst>
          </p:cNvPr>
          <p:cNvSpPr/>
          <p:nvPr/>
        </p:nvSpPr>
        <p:spPr>
          <a:xfrm>
            <a:off x="2784296" y="2270589"/>
            <a:ext cx="174660" cy="67809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 : bas 7">
            <a:extLst>
              <a:ext uri="{FF2B5EF4-FFF2-40B4-BE49-F238E27FC236}">
                <a16:creationId xmlns:a16="http://schemas.microsoft.com/office/drawing/2014/main" id="{00321E43-BC3A-4D2B-B889-C4BF568BFFF7}"/>
              </a:ext>
            </a:extLst>
          </p:cNvPr>
          <p:cNvSpPr/>
          <p:nvPr/>
        </p:nvSpPr>
        <p:spPr>
          <a:xfrm>
            <a:off x="7931650" y="2291137"/>
            <a:ext cx="174660" cy="67809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7859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51C71A-BC47-4C96-B555-A0FF5832D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9320" y="969484"/>
            <a:ext cx="5788255" cy="672029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Evolution mensuelle du CA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Forte baisse en octobre 2021.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E59E4B2-D5E9-4860-9157-D16901F6C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6440" y="1641513"/>
            <a:ext cx="5711136" cy="4851361"/>
          </a:xfrm>
        </p:spPr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0BC2EDD-8EB7-42E7-8FF8-A1C2FB92BB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883702"/>
            <a:ext cx="5659916" cy="823912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Evolution mensuelle du volume de ventes.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Forte baisse en octobre 2021.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477E0DB-2A69-4263-8C74-EB831775F2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41513"/>
            <a:ext cx="5659916" cy="4851360"/>
          </a:xfrm>
        </p:spPr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92D954E8-9974-4ABA-A53D-80B9E3FD0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75422"/>
            <a:ext cx="10992328" cy="466650"/>
          </a:xfrm>
        </p:spPr>
        <p:txBody>
          <a:bodyPr>
            <a:noAutofit/>
          </a:bodyPr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sz="3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30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EVOLUTION GLOBALE DU CHIFFRE D’AFFAIRES ET DES VENTES.</a:t>
            </a:r>
            <a:r>
              <a:rPr lang="fr-FR" sz="3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fr-FR" sz="3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fr-FR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5B5D94C-38EB-4F12-9296-0E3BB064D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707614"/>
            <a:ext cx="6019800" cy="506068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BE7A0D5-EC0A-4837-B25E-9946B2771B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7614"/>
            <a:ext cx="5997575" cy="501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443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7CCF34-48EB-43FC-9734-E73C20478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8666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sz="3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30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EVOLUTION GLOBALE DU CHIFFRE D’AFFAIRES ET DES VENTES.</a:t>
            </a:r>
            <a:endParaRPr lang="fr-FR" sz="3000" dirty="0">
              <a:solidFill>
                <a:schemeClr val="accent6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E5B075-810E-4330-82A4-74B6D1F8C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783" y="1123122"/>
            <a:ext cx="11738113" cy="5369752"/>
          </a:xfrm>
        </p:spPr>
        <p:txBody>
          <a:bodyPr/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Baisse confirmée du CA global et du volume global de ventes en octobre 2021.</a:t>
            </a:r>
            <a:r>
              <a:rPr lang="fr-FR" dirty="0"/>
              <a:t> </a:t>
            </a:r>
          </a:p>
          <a:p>
            <a:pPr marL="0" indent="0">
              <a:buNone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F56A9B4-7F43-49C5-9B4F-0F3E7FBAA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630017"/>
            <a:ext cx="10287000" cy="522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181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9115D4-E24B-492B-9990-780650133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09759"/>
            <a:ext cx="10515600" cy="823912"/>
          </a:xfrm>
        </p:spPr>
        <p:txBody>
          <a:bodyPr>
            <a:normAutofit fontScale="90000"/>
          </a:bodyPr>
          <a:lstStyle/>
          <a:p>
            <a:pPr marL="457200" indent="-457200" algn="ctr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33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EVOLUTION HORAIRE DU CHIFFRE D’AFFAIRES ET DES VENTES PAR CATEGORIE DE PRODUIT.</a:t>
            </a:r>
            <a:r>
              <a:rPr lang="fr-FR" sz="33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2A4EA9-45AF-485E-BE25-ADD528298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033669"/>
            <a:ext cx="5157787" cy="1202635"/>
          </a:xfrm>
        </p:spPr>
        <p:txBody>
          <a:bodyPr>
            <a:no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000" b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Evolution constante du CA.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sz="2000" b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Comportement inchangé en fonction de l’heure de la journée.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E610D80-A223-4399-83E6-4738B5DA3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07705"/>
            <a:ext cx="5157787" cy="4181958"/>
          </a:xfrm>
        </p:spPr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A460A59-A540-47AA-ADC1-14C435B721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199" y="1183793"/>
            <a:ext cx="5526157" cy="1052512"/>
          </a:xfrm>
        </p:spPr>
        <p:txBody>
          <a:bodyPr>
            <a:no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ü"/>
            </a:pPr>
            <a:endParaRPr lang="fr-FR"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sz="2000" b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Evolution identique du volume de ventes.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sz="2000" b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L’heure de la journée n’influence pas le volume de ventes</a:t>
            </a:r>
            <a:r>
              <a:rPr lang="fr-FR" sz="2000" b="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1BC1552-3D6E-42C0-AB1F-F1A57F4362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07704"/>
            <a:ext cx="5183188" cy="4181959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6A440FC-36F2-4D60-8956-AD29F4AE3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6305"/>
            <a:ext cx="12192000" cy="405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034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9148CD-7778-42D0-81D2-51BE3426D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38118"/>
          </a:xfrm>
        </p:spPr>
        <p:txBody>
          <a:bodyPr>
            <a:noAutofit/>
          </a:bodyPr>
          <a:lstStyle/>
          <a:p>
            <a:pPr marL="457200" indent="-457200" algn="ctr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sz="3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30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EVOLUTION HEBDOMADAIRE DU CHIFFRE D’AFFAIRES ET DU VOLUME DES VENTES PAR CATEGORIE DE PRODUIT.</a:t>
            </a:r>
            <a:endParaRPr lang="fr-FR" sz="3000" dirty="0">
              <a:solidFill>
                <a:schemeClr val="accent6"/>
              </a:solidFill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AF62B1C-0F11-435E-86CB-2B1170D01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52330"/>
            <a:ext cx="5157787" cy="1490870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dirty="0"/>
              <a:t> </a:t>
            </a:r>
            <a:r>
              <a:rPr lang="fr-FR" b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Evolution constante du CA.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b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Le CA ne Change en fonction des jours de la semaine.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6A5F18D4-49C0-487F-8F0E-0AB3AEB75C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665" y="2654161"/>
            <a:ext cx="10515600" cy="3684588"/>
          </a:xfrm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FBEE3D8-CE59-4424-B426-967C95476C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2330"/>
            <a:ext cx="5183188" cy="1490870"/>
          </a:xfrm>
        </p:spPr>
        <p:txBody>
          <a:bodyPr>
            <a:no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b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Les ventes restes constantes aussi.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b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Pas changement en fonction des jours de la semaine.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62DB17F-34C4-4CFA-910E-0D48BBF1D34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0036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0519CF-2D10-420D-B012-AE8BDCB50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23913"/>
          </a:xfrm>
        </p:spPr>
        <p:txBody>
          <a:bodyPr>
            <a:normAutofit fontScale="90000"/>
          </a:bodyPr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sz="30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EVOLUTION DU ¼ MOIS DU CHIFFRE D’AFFAIRES ET DU VOLUME DES VENTES PAR CATEGORIE DE PRODUIT.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B170DDD-FA8F-4258-A638-12FEBADF1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83" y="1310931"/>
            <a:ext cx="5864081" cy="908714"/>
          </a:xfrm>
        </p:spPr>
        <p:txBody>
          <a:bodyPr>
            <a:normAutofit fontScale="92500"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sz="2600" b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Croissance de 12% entre le 1</a:t>
            </a:r>
            <a:r>
              <a:rPr lang="fr-FR" sz="2600" b="0" baseline="30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</a:t>
            </a:r>
            <a:r>
              <a:rPr lang="fr-FR" sz="2600" b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/4 et le 3</a:t>
            </a:r>
            <a:r>
              <a:rPr lang="fr-FR" sz="2600" b="0" baseline="30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fr-FR" sz="2600" b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/4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sz="2600" b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Baisse de 42% du 3</a:t>
            </a:r>
            <a:r>
              <a:rPr lang="fr-FR" sz="2600" b="0" baseline="30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fr-FR" sz="2600" b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/4 au dernier quart.</a:t>
            </a:r>
            <a:r>
              <a:rPr lang="fr-FR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6411386-512F-4C02-AFE9-5EB2F3ABF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46852"/>
            <a:ext cx="5157787" cy="4042811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4D35C31-92B1-4CE4-9D7E-2175ECDEA0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10931"/>
            <a:ext cx="6019800" cy="908714"/>
          </a:xfrm>
        </p:spPr>
        <p:txBody>
          <a:bodyPr>
            <a:normAutofit fontScale="92500"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sz="2600" b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Croissance de 13% entre le 1</a:t>
            </a:r>
            <a:r>
              <a:rPr lang="fr-FR" sz="2600" b="0" baseline="30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</a:t>
            </a:r>
            <a:r>
              <a:rPr lang="fr-FR" sz="2600" b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/4 et le 3</a:t>
            </a:r>
            <a:r>
              <a:rPr lang="fr-FR" sz="2600" b="0" baseline="30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fr-FR" sz="2600" b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/4.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sz="2600" b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Baisse de 43% du 3</a:t>
            </a:r>
            <a:r>
              <a:rPr lang="fr-FR" sz="2600" b="0" baseline="30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fr-FR" sz="2600" b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/4 au dernier quart.</a:t>
            </a:r>
            <a:r>
              <a:rPr lang="fr-FR" b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DBD03CF-40B5-43B3-95B9-D680AF35E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235270"/>
            <a:ext cx="6019799" cy="3954393"/>
          </a:xfrm>
        </p:spPr>
        <p:txBody>
          <a:bodyPr/>
          <a:lstStyle/>
          <a:p>
            <a:pPr marL="0" indent="0">
              <a:buNone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6751DA3-0F47-4573-BD9D-EABAFF03F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4" y="2201952"/>
            <a:ext cx="12172116" cy="4003336"/>
          </a:xfrm>
          <a:prstGeom prst="rect">
            <a:avLst/>
          </a:prstGeom>
        </p:spPr>
      </p:pic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26A4BCE2-B98E-4A9E-A73B-305A1CFC6727}"/>
              </a:ext>
            </a:extLst>
          </p:cNvPr>
          <p:cNvCxnSpPr>
            <a:cxnSpLocks/>
          </p:cNvCxnSpPr>
          <p:nvPr/>
        </p:nvCxnSpPr>
        <p:spPr>
          <a:xfrm flipV="1">
            <a:off x="2116030" y="2851525"/>
            <a:ext cx="2047461" cy="31805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8794AEAD-16EA-41A3-B4A2-3470D503377D}"/>
              </a:ext>
            </a:extLst>
          </p:cNvPr>
          <p:cNvSpPr txBox="1"/>
          <p:nvPr/>
        </p:nvSpPr>
        <p:spPr>
          <a:xfrm>
            <a:off x="2051553" y="2615323"/>
            <a:ext cx="1126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Calibri" panose="020F0502020204030204" pitchFamily="34" charset="0"/>
                <a:cs typeface="Calibri" panose="020F0502020204030204" pitchFamily="34" charset="0"/>
              </a:rPr>
              <a:t>+12%</a:t>
            </a: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5558EE3B-865F-48AF-8EA2-A3367572A2A7}"/>
              </a:ext>
            </a:extLst>
          </p:cNvPr>
          <p:cNvCxnSpPr>
            <a:cxnSpLocks/>
          </p:cNvCxnSpPr>
          <p:nvPr/>
        </p:nvCxnSpPr>
        <p:spPr>
          <a:xfrm>
            <a:off x="4216019" y="2820703"/>
            <a:ext cx="992420" cy="12423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5C38B60D-0560-47A9-9029-B4010930843E}"/>
              </a:ext>
            </a:extLst>
          </p:cNvPr>
          <p:cNvSpPr txBox="1"/>
          <p:nvPr/>
        </p:nvSpPr>
        <p:spPr>
          <a:xfrm>
            <a:off x="4889599" y="3412487"/>
            <a:ext cx="960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fr-FR" sz="2800" b="1" dirty="0">
                <a:latin typeface="Calibri" panose="020F0502020204030204" pitchFamily="34" charset="0"/>
                <a:cs typeface="Calibri" panose="020F0502020204030204" pitchFamily="34" charset="0"/>
              </a:rPr>
              <a:t>42%</a:t>
            </a:r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56E1F76D-2D8A-4158-88FC-7191A696C8AC}"/>
              </a:ext>
            </a:extLst>
          </p:cNvPr>
          <p:cNvCxnSpPr/>
          <p:nvPr/>
        </p:nvCxnSpPr>
        <p:spPr>
          <a:xfrm flipV="1">
            <a:off x="7285383" y="2882347"/>
            <a:ext cx="2037521" cy="3180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497B522D-EFB0-4E62-A311-DD1FE8D8E95F}"/>
              </a:ext>
            </a:extLst>
          </p:cNvPr>
          <p:cNvSpPr txBox="1"/>
          <p:nvPr/>
        </p:nvSpPr>
        <p:spPr>
          <a:xfrm>
            <a:off x="7176049" y="2683567"/>
            <a:ext cx="1063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Calibri" panose="020F0502020204030204" pitchFamily="34" charset="0"/>
                <a:cs typeface="Calibri" panose="020F0502020204030204" pitchFamily="34" charset="0"/>
              </a:rPr>
              <a:t>+13%</a:t>
            </a:r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62368CF1-EA57-450D-9A4C-4DE6CACBC6BD}"/>
              </a:ext>
            </a:extLst>
          </p:cNvPr>
          <p:cNvCxnSpPr/>
          <p:nvPr/>
        </p:nvCxnSpPr>
        <p:spPr>
          <a:xfrm>
            <a:off x="9322904" y="2831068"/>
            <a:ext cx="1063487" cy="12936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ZoneTexte 45">
            <a:extLst>
              <a:ext uri="{FF2B5EF4-FFF2-40B4-BE49-F238E27FC236}">
                <a16:creationId xmlns:a16="http://schemas.microsoft.com/office/drawing/2014/main" id="{F5FEBCEE-63EB-42E3-A2DC-17ACCBE0FC85}"/>
              </a:ext>
            </a:extLst>
          </p:cNvPr>
          <p:cNvSpPr txBox="1"/>
          <p:nvPr/>
        </p:nvSpPr>
        <p:spPr>
          <a:xfrm>
            <a:off x="10034569" y="3388910"/>
            <a:ext cx="1005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fr-FR" sz="2800" b="1" dirty="0">
                <a:latin typeface="Calibri" panose="020F0502020204030204" pitchFamily="34" charset="0"/>
                <a:cs typeface="Calibri" panose="020F0502020204030204" pitchFamily="34" charset="0"/>
              </a:rPr>
              <a:t>43%</a:t>
            </a:r>
          </a:p>
        </p:txBody>
      </p:sp>
    </p:spTree>
    <p:extLst>
      <p:ext uri="{BB962C8B-B14F-4D97-AF65-F5344CB8AC3E}">
        <p14:creationId xmlns:p14="http://schemas.microsoft.com/office/powerpoint/2010/main" val="13764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70924D-9614-4A94-AA93-AB7185499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864082"/>
          </a:xfrm>
        </p:spPr>
        <p:txBody>
          <a:bodyPr>
            <a:normAutofit fontScale="90000"/>
          </a:bodyPr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sz="30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EVOLUTION DU ¼ MOIS DU CHIFFRE D’AFFAIRES ET DU VOLUME DES VENTES PAR CATEGORIE DE PRODUIT.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D4CF2F-27F4-400D-BDC8-D718A9C27A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b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Baisse de 17% du CA au mois d’octobre.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EF5CB44C-C387-47D7-A5F0-5614E6B0C7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75" y="2636906"/>
            <a:ext cx="10515600" cy="3855968"/>
          </a:xfrm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C14EEDD-4786-440A-B907-5AC49FDFAC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540565"/>
            <a:ext cx="6019800" cy="964510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b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Baisse 18% du volume des ventes au mois d’octobre.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b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Hausse de 14% du volume de ventes en septembre.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2FCCD66-8965-4F52-A33B-BAA4B5AB17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479330"/>
            <a:ext cx="5183188" cy="3684588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04EE38AF-9448-41F9-A7F1-1E69C7614ADA}"/>
              </a:ext>
            </a:extLst>
          </p:cNvPr>
          <p:cNvCxnSpPr/>
          <p:nvPr/>
        </p:nvCxnSpPr>
        <p:spPr>
          <a:xfrm>
            <a:off x="4608073" y="3343566"/>
            <a:ext cx="288235" cy="4770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3BB8A4FD-E2E6-406D-B989-CF66ED021ACE}"/>
              </a:ext>
            </a:extLst>
          </p:cNvPr>
          <p:cNvSpPr txBox="1"/>
          <p:nvPr/>
        </p:nvSpPr>
        <p:spPr>
          <a:xfrm>
            <a:off x="4677312" y="3176694"/>
            <a:ext cx="1073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fr-FR" sz="2800" b="1" dirty="0">
                <a:latin typeface="Calibri" panose="020F0502020204030204" pitchFamily="34" charset="0"/>
                <a:cs typeface="Calibri" panose="020F0502020204030204" pitchFamily="34" charset="0"/>
              </a:rPr>
              <a:t>17%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92CAA428-6191-4B0A-B4FC-C473261967B8}"/>
              </a:ext>
            </a:extLst>
          </p:cNvPr>
          <p:cNvCxnSpPr/>
          <p:nvPr/>
        </p:nvCxnSpPr>
        <p:spPr>
          <a:xfrm>
            <a:off x="9083026" y="3243841"/>
            <a:ext cx="357809" cy="5267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015AB3C2-944D-46A7-82EC-DC6075B69ED3}"/>
              </a:ext>
            </a:extLst>
          </p:cNvPr>
          <p:cNvSpPr txBox="1"/>
          <p:nvPr/>
        </p:nvSpPr>
        <p:spPr>
          <a:xfrm>
            <a:off x="9174439" y="3142106"/>
            <a:ext cx="1113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fr-FR" sz="2800" b="1" dirty="0">
                <a:latin typeface="Calibri" panose="020F0502020204030204" pitchFamily="34" charset="0"/>
                <a:cs typeface="Calibri" panose="020F0502020204030204" pitchFamily="34" charset="0"/>
              </a:rPr>
              <a:t>18%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8E584153-1226-420D-AACF-F7CD126DDB11}"/>
              </a:ext>
            </a:extLst>
          </p:cNvPr>
          <p:cNvCxnSpPr/>
          <p:nvPr/>
        </p:nvCxnSpPr>
        <p:spPr>
          <a:xfrm flipV="1">
            <a:off x="8783178" y="3264724"/>
            <a:ext cx="238539" cy="3279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A432D33D-101A-426B-9018-19CB9F69A71E}"/>
              </a:ext>
            </a:extLst>
          </p:cNvPr>
          <p:cNvSpPr txBox="1"/>
          <p:nvPr/>
        </p:nvSpPr>
        <p:spPr>
          <a:xfrm>
            <a:off x="7957664" y="3058885"/>
            <a:ext cx="1142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Calibri" panose="020F0502020204030204" pitchFamily="34" charset="0"/>
                <a:cs typeface="Calibri" panose="020F0502020204030204" pitchFamily="34" charset="0"/>
              </a:rPr>
              <a:t>+14%</a:t>
            </a:r>
          </a:p>
        </p:txBody>
      </p:sp>
    </p:spTree>
    <p:extLst>
      <p:ext uri="{BB962C8B-B14F-4D97-AF65-F5344CB8AC3E}">
        <p14:creationId xmlns:p14="http://schemas.microsoft.com/office/powerpoint/2010/main" val="3777517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2B441A-F07F-4836-9BC5-16031A3F5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471" y="365126"/>
            <a:ext cx="11151704" cy="748058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fr-FR" sz="30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REPARTITION DU CHIFFRE D’AFFAIRES PAR CATEGORIE DE PRODUITS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039B18-D8CD-4C1E-AC10-B8C0F6D6B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41783"/>
            <a:ext cx="10740887" cy="4805363"/>
          </a:xfrm>
        </p:spPr>
        <p:txBody>
          <a:bodyPr/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EVOLUTION MENSUELLE DU CA PAR CATEGORIE.</a:t>
            </a:r>
          </a:p>
          <a:p>
            <a:pPr algn="ctr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sz="24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fr-FR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Baisse de la part des produits de catégorie 2 compensée par la hausse de </a:t>
            </a:r>
          </a:p>
          <a:p>
            <a:pPr marL="0" indent="0">
              <a:buClr>
                <a:schemeClr val="accent2"/>
              </a:buClr>
              <a:buNone/>
            </a:pPr>
            <a:r>
              <a:rPr lang="fr-FR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des produits de catégories 0 et 1, sauf au mois d’octobre.</a:t>
            </a:r>
            <a:endParaRPr lang="fr-FR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A9A374C-5F94-4564-87A9-03CD09668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3802"/>
            <a:ext cx="12192000" cy="400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91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94EF36-7146-44AF-8FC4-4C9B728F63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-11114" y="0"/>
            <a:ext cx="12192000" cy="685799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F453D56-E1E4-45E4-8F40-2AACD694D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ctr"/>
            <a:r>
              <a:rPr lang="fr-FR" sz="4000" b="1" i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 MISSION EN DEUX POINTS. </a:t>
            </a:r>
            <a:endParaRPr lang="fr-FR" sz="40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56E0A93F-E95D-43EA-8A89-4977EE8D49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883707"/>
              </p:ext>
            </p:extLst>
          </p:nvPr>
        </p:nvGraphicFramePr>
        <p:xfrm>
          <a:off x="4825596" y="328773"/>
          <a:ext cx="7061602" cy="58665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0681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34F264-692D-4311-80D2-2E0228437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854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sz="30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EVOLUTION MENSUELLE DES VENTES PAR CATEGORIE.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98403F-F379-48D3-850E-939D46D32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2330"/>
            <a:ext cx="10515600" cy="4924633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Baisse de vente des produits de catégorie 2. 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Hausse de ventes des produits des catégories 0 et 1. 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Compensation de la par la hausse, sauf en octobre.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C61E538-484C-4593-A0CA-8B5DDB2DC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83565"/>
            <a:ext cx="12192000" cy="349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833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2C2477-FD85-4E64-B07F-9E8700272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7632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sz="30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VENTE DES PRODUITS DE CATEGORIE 1 EN OCTOBRE 2021.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57B42F-9A3F-41A3-B4B4-BFDD6C7BC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6268"/>
            <a:ext cx="10515600" cy="4735789"/>
          </a:xfrm>
        </p:spPr>
        <p:txBody>
          <a:bodyPr/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Absence des données des produits de catégorie 1 du 2-27 octobre 2021</a:t>
            </a:r>
            <a:r>
              <a:rPr lang="fr-FR" dirty="0"/>
              <a:t>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5297F36-5038-4F41-8243-82F0080348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05881"/>
            <a:ext cx="12192000" cy="4230754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CBC3874A-D7C3-45F7-81E6-4E327420F592}"/>
              </a:ext>
            </a:extLst>
          </p:cNvPr>
          <p:cNvSpPr/>
          <p:nvPr/>
        </p:nvSpPr>
        <p:spPr>
          <a:xfrm>
            <a:off x="2291137" y="5137079"/>
            <a:ext cx="7089169" cy="35959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3652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B92ECE-59BE-4852-816A-6D2DC70B9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6901"/>
          </a:xfrm>
        </p:spPr>
        <p:txBody>
          <a:bodyPr/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sz="30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CATEGORIES DE LIVRES JAMAIS VENDUS.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7DB832-C0B4-4BB5-A44D-EDD828203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991"/>
            <a:ext cx="10515600" cy="4715911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21 livres invendus.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E279253-1931-4829-8BB5-ADACB86F4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143" y="2236528"/>
            <a:ext cx="5485714" cy="335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2493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512F31-E5A3-4E80-B24E-D0B881A4E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7327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sz="30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DISTRIBUTION DES LIVRES JAMAIS VENDUS.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E6D1A8-CDE2-40FD-9893-E0DF1457E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296"/>
            <a:ext cx="10515600" cy="4755667"/>
          </a:xfrm>
        </p:spPr>
        <p:txBody>
          <a:bodyPr/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Prix inférieurs à 50 €.</a:t>
            </a:r>
            <a:r>
              <a:rPr lang="fr-FR" dirty="0"/>
              <a:t>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CC96B9A-3CD7-4CF1-A7A8-0A81D2FFE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143" y="2604282"/>
            <a:ext cx="548571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4383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37342F-9A69-460C-AB8B-B94CA507A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527" y="365126"/>
            <a:ext cx="11272465" cy="898596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sz="30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PRIX DES PRODUITS VENDUS PAR CATEGORIES.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9E064F-6030-4107-A6A8-96348EC81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855" y="1825624"/>
            <a:ext cx="11671442" cy="4667249"/>
          </a:xfrm>
        </p:spPr>
        <p:txBody>
          <a:bodyPr/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dirty="0"/>
              <a:t> </a:t>
            </a:r>
            <a:r>
              <a:rPr lang="fr-FR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Indicateurs statistiques des prix de produits vendus par catégories.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1747D00E-0F89-4AA8-B764-BEE6A8924E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914354"/>
              </p:ext>
            </p:extLst>
          </p:nvPr>
        </p:nvGraphicFramePr>
        <p:xfrm>
          <a:off x="419527" y="3061699"/>
          <a:ext cx="11352945" cy="3115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5828">
                  <a:extLst>
                    <a:ext uri="{9D8B030D-6E8A-4147-A177-3AD203B41FA5}">
                      <a16:colId xmlns:a16="http://schemas.microsoft.com/office/drawing/2014/main" val="203265153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175895755"/>
                    </a:ext>
                  </a:extLst>
                </a:gridCol>
                <a:gridCol w="909102">
                  <a:extLst>
                    <a:ext uri="{9D8B030D-6E8A-4147-A177-3AD203B41FA5}">
                      <a16:colId xmlns:a16="http://schemas.microsoft.com/office/drawing/2014/main" val="3863857010"/>
                    </a:ext>
                  </a:extLst>
                </a:gridCol>
                <a:gridCol w="928605">
                  <a:extLst>
                    <a:ext uri="{9D8B030D-6E8A-4147-A177-3AD203B41FA5}">
                      <a16:colId xmlns:a16="http://schemas.microsoft.com/office/drawing/2014/main" val="4224203630"/>
                    </a:ext>
                  </a:extLst>
                </a:gridCol>
                <a:gridCol w="934948">
                  <a:extLst>
                    <a:ext uri="{9D8B030D-6E8A-4147-A177-3AD203B41FA5}">
                      <a16:colId xmlns:a16="http://schemas.microsoft.com/office/drawing/2014/main" val="1050053243"/>
                    </a:ext>
                  </a:extLst>
                </a:gridCol>
                <a:gridCol w="976045">
                  <a:extLst>
                    <a:ext uri="{9D8B030D-6E8A-4147-A177-3AD203B41FA5}">
                      <a16:colId xmlns:a16="http://schemas.microsoft.com/office/drawing/2014/main" val="3798497253"/>
                    </a:ext>
                  </a:extLst>
                </a:gridCol>
                <a:gridCol w="1027416">
                  <a:extLst>
                    <a:ext uri="{9D8B030D-6E8A-4147-A177-3AD203B41FA5}">
                      <a16:colId xmlns:a16="http://schemas.microsoft.com/office/drawing/2014/main" val="2353351146"/>
                    </a:ext>
                  </a:extLst>
                </a:gridCol>
                <a:gridCol w="1047964">
                  <a:extLst>
                    <a:ext uri="{9D8B030D-6E8A-4147-A177-3AD203B41FA5}">
                      <a16:colId xmlns:a16="http://schemas.microsoft.com/office/drawing/2014/main" val="2968236251"/>
                    </a:ext>
                  </a:extLst>
                </a:gridCol>
                <a:gridCol w="1077074">
                  <a:extLst>
                    <a:ext uri="{9D8B030D-6E8A-4147-A177-3AD203B41FA5}">
                      <a16:colId xmlns:a16="http://schemas.microsoft.com/office/drawing/2014/main" val="4132012488"/>
                    </a:ext>
                  </a:extLst>
                </a:gridCol>
              </a:tblGrid>
              <a:tr h="493883">
                <a:tc>
                  <a:txBody>
                    <a:bodyPr/>
                    <a:lstStyle/>
                    <a:p>
                      <a:pPr algn="ctr"/>
                      <a:endParaRPr lang="fr-FR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798835"/>
                  </a:ext>
                </a:extLst>
              </a:tr>
              <a:tr h="873794">
                <a:tc>
                  <a:txBody>
                    <a:bodyPr/>
                    <a:lstStyle/>
                    <a:p>
                      <a:pPr algn="ctr"/>
                      <a:r>
                        <a:rPr lang="fr-FR" sz="20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Prix des produits de la catégorie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275125"/>
                  </a:ext>
                </a:extLst>
              </a:tr>
              <a:tr h="873794">
                <a:tc>
                  <a:txBody>
                    <a:bodyPr/>
                    <a:lstStyle/>
                    <a:p>
                      <a:pPr algn="ctr"/>
                      <a:r>
                        <a:rPr lang="fr-FR" sz="20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Prix des produits de la catégorie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33.99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050627"/>
                  </a:ext>
                </a:extLst>
              </a:tr>
              <a:tr h="873794">
                <a:tc>
                  <a:txBody>
                    <a:bodyPr/>
                    <a:lstStyle/>
                    <a:p>
                      <a:pPr algn="ctr"/>
                      <a:r>
                        <a:rPr lang="fr-FR" sz="20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Prix des produits de la catégorie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107.64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49.26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101.25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134.945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311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9914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152DA8-F8CF-4366-866C-4E31C429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761"/>
            <a:ext cx="10515600" cy="621194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sz="30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DISTRIBUTION DES PRIX PAR CATEGORIES VENDUES.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F952D5-952B-4639-88A2-3DB15CC09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742" y="1315092"/>
            <a:ext cx="11431712" cy="5257147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Prix moyen de chaque catégorie des livres vendus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3384AAD-1DB5-44CF-B99F-B1299B2E9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46" y="2306563"/>
            <a:ext cx="5438455" cy="4060567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67D7B97E-B25F-4CC8-94BB-FCDE41C58F59}"/>
              </a:ext>
            </a:extLst>
          </p:cNvPr>
          <p:cNvSpPr txBox="1"/>
          <p:nvPr/>
        </p:nvSpPr>
        <p:spPr>
          <a:xfrm>
            <a:off x="1674692" y="3305712"/>
            <a:ext cx="20651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70% du catalogue</a:t>
            </a:r>
          </a:p>
          <a:p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12€ en Moyenne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5DA43FA-3B30-4EBB-B984-E575DC3A78EC}"/>
              </a:ext>
            </a:extLst>
          </p:cNvPr>
          <p:cNvSpPr txBox="1"/>
          <p:nvPr/>
        </p:nvSpPr>
        <p:spPr>
          <a:xfrm>
            <a:off x="2003460" y="4195599"/>
            <a:ext cx="20651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23% du catalogue</a:t>
            </a:r>
          </a:p>
          <a:p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26€ EN Moyenne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E9BCEBA0-FF1A-40D5-8E3E-6F8978AD453F}"/>
              </a:ext>
            </a:extLst>
          </p:cNvPr>
          <p:cNvCxnSpPr/>
          <p:nvPr/>
        </p:nvCxnSpPr>
        <p:spPr>
          <a:xfrm flipV="1">
            <a:off x="2003460" y="4812030"/>
            <a:ext cx="328260" cy="4686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D92514B6-5F65-42E8-8BCD-48DFB5EB1DA4}"/>
              </a:ext>
            </a:extLst>
          </p:cNvPr>
          <p:cNvCxnSpPr/>
          <p:nvPr/>
        </p:nvCxnSpPr>
        <p:spPr>
          <a:xfrm flipV="1">
            <a:off x="1674692" y="3886200"/>
            <a:ext cx="328768" cy="3093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D907EF52-FC4D-4C2F-854D-1DE263ECC826}"/>
              </a:ext>
            </a:extLst>
          </p:cNvPr>
          <p:cNvSpPr txBox="1"/>
          <p:nvPr/>
        </p:nvSpPr>
        <p:spPr>
          <a:xfrm>
            <a:off x="3394711" y="4823460"/>
            <a:ext cx="21602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7% du catalogue</a:t>
            </a:r>
          </a:p>
          <a:p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108€ en Moyenne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69E7B469-AB28-4340-B44A-5CE75DC817B1}"/>
              </a:ext>
            </a:extLst>
          </p:cNvPr>
          <p:cNvCxnSpPr/>
          <p:nvPr/>
        </p:nvCxnSpPr>
        <p:spPr>
          <a:xfrm flipV="1">
            <a:off x="2926080" y="5280660"/>
            <a:ext cx="582930" cy="2622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B253B129-FF36-44FF-8DF0-113AD9CABF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456" y="2709987"/>
            <a:ext cx="548571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8158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4B1861-768F-4F10-B8A1-A92B513A1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72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sz="30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CHIFFRE D’AFFAIRES ET VOLUME DES VENTES PAR CATEGORIE.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10B9B1-565C-43B3-848C-8FB01E482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3020"/>
            <a:ext cx="10515600" cy="5040401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5.37% des produits de catégorie 2 </a:t>
            </a:r>
            <a:r>
              <a:rPr lang="fr-FR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 23.45% de contribution au CA.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61.19% des produits de catégorie 0  37.30% de contribution au CA.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33.44% des produits de catégorie 1  39.25% de contribution au CA.</a:t>
            </a:r>
            <a:endParaRPr lang="fr-FR" sz="24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EFA728CF-BAEC-4E46-AFAD-D9E81EB63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03" y="2720568"/>
            <a:ext cx="5762860" cy="3657143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CD57FB80-12F8-40AC-8BFB-092CB9A9C9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863" y="2754858"/>
            <a:ext cx="5865858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6434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60EBC1-EABE-45E2-9BAB-C3F716F67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6273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sz="30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CONCENTRATION DES VENTES.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4B19C6-906E-4B54-B74C-103D47880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57350"/>
            <a:ext cx="12192000" cy="5184833"/>
          </a:xfrm>
        </p:spPr>
        <p:txBody>
          <a:bodyPr/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dirty="0"/>
              <a:t> </a:t>
            </a:r>
            <a:r>
              <a:rPr lang="fr-FR" dirty="0">
                <a:solidFill>
                  <a:schemeClr val="accent1"/>
                </a:solidFill>
              </a:rPr>
              <a:t>20% des produits </a:t>
            </a:r>
            <a:r>
              <a:rPr lang="fr-FR" dirty="0">
                <a:solidFill>
                  <a:schemeClr val="accent1"/>
                </a:solidFill>
                <a:sym typeface="Wingdings" panose="05000000000000000000" pitchFamily="2" charset="2"/>
              </a:rPr>
              <a:t> 73% des ventes.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accent1"/>
                </a:solidFill>
                <a:sym typeface="Wingdings" panose="05000000000000000000" pitchFamily="2" charset="2"/>
              </a:rPr>
              <a:t> 20% des produits  78% du CA.</a:t>
            </a:r>
            <a:endParaRPr lang="fr-FR" dirty="0">
              <a:solidFill>
                <a:schemeClr val="accent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958E679-899E-4972-A63D-1A13A6C9C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51" y="2696657"/>
            <a:ext cx="5485714" cy="365714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C74B2EC-EFCD-436B-8958-6F4DC00F91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694" y="2646332"/>
            <a:ext cx="5485714" cy="3757791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9421D221-9739-48B1-8B71-4C528458AB9E}"/>
              </a:ext>
            </a:extLst>
          </p:cNvPr>
          <p:cNvSpPr txBox="1"/>
          <p:nvPr/>
        </p:nvSpPr>
        <p:spPr>
          <a:xfrm>
            <a:off x="10755483" y="5940121"/>
            <a:ext cx="83439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                                                                                                                     </a:t>
            </a:r>
            <a:r>
              <a:rPr lang="fr-FR" sz="2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20%</a:t>
            </a:r>
          </a:p>
        </p:txBody>
      </p:sp>
      <p:sp>
        <p:nvSpPr>
          <p:cNvPr id="16" name="Accolade fermante 15">
            <a:extLst>
              <a:ext uri="{FF2B5EF4-FFF2-40B4-BE49-F238E27FC236}">
                <a16:creationId xmlns:a16="http://schemas.microsoft.com/office/drawing/2014/main" id="{9B10BADF-692B-4617-B218-B176B18AEC42}"/>
              </a:ext>
            </a:extLst>
          </p:cNvPr>
          <p:cNvSpPr/>
          <p:nvPr/>
        </p:nvSpPr>
        <p:spPr>
          <a:xfrm rot="5400000">
            <a:off x="10910500" y="5685616"/>
            <a:ext cx="240806" cy="1114425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E98D208-9884-4D6D-BDDB-0E5C9B75B500}"/>
              </a:ext>
            </a:extLst>
          </p:cNvPr>
          <p:cNvSpPr txBox="1"/>
          <p:nvPr/>
        </p:nvSpPr>
        <p:spPr>
          <a:xfrm>
            <a:off x="6205289" y="3851910"/>
            <a:ext cx="928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73%</a:t>
            </a:r>
          </a:p>
        </p:txBody>
      </p:sp>
      <p:sp>
        <p:nvSpPr>
          <p:cNvPr id="19" name="Accolade ouvrante 18">
            <a:extLst>
              <a:ext uri="{FF2B5EF4-FFF2-40B4-BE49-F238E27FC236}">
                <a16:creationId xmlns:a16="http://schemas.microsoft.com/office/drawing/2014/main" id="{54086E1F-246B-4C95-83DD-0E61D6DD1FFB}"/>
              </a:ext>
            </a:extLst>
          </p:cNvPr>
          <p:cNvSpPr/>
          <p:nvPr/>
        </p:nvSpPr>
        <p:spPr>
          <a:xfrm>
            <a:off x="6949097" y="3086101"/>
            <a:ext cx="184441" cy="1977389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40E88F0-EA30-4A7F-BBBE-065F2EF1A0F6}"/>
              </a:ext>
            </a:extLst>
          </p:cNvPr>
          <p:cNvSpPr txBox="1"/>
          <p:nvPr/>
        </p:nvSpPr>
        <p:spPr>
          <a:xfrm>
            <a:off x="4982605" y="6115050"/>
            <a:ext cx="869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20%</a:t>
            </a:r>
          </a:p>
        </p:txBody>
      </p:sp>
      <p:sp>
        <p:nvSpPr>
          <p:cNvPr id="23" name="Accolade fermante 22">
            <a:extLst>
              <a:ext uri="{FF2B5EF4-FFF2-40B4-BE49-F238E27FC236}">
                <a16:creationId xmlns:a16="http://schemas.microsoft.com/office/drawing/2014/main" id="{48FA9276-578A-4B73-BB29-A71C0330F516}"/>
              </a:ext>
            </a:extLst>
          </p:cNvPr>
          <p:cNvSpPr/>
          <p:nvPr/>
        </p:nvSpPr>
        <p:spPr>
          <a:xfrm rot="5400000">
            <a:off x="5168208" y="5647892"/>
            <a:ext cx="155448" cy="1053846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2"/>
              </a:solidFill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E5DD0006-B4EF-40B5-9341-35AB3847897E}"/>
              </a:ext>
            </a:extLst>
          </p:cNvPr>
          <p:cNvSpPr txBox="1"/>
          <p:nvPr/>
        </p:nvSpPr>
        <p:spPr>
          <a:xfrm>
            <a:off x="374752" y="4149090"/>
            <a:ext cx="884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78%</a:t>
            </a:r>
          </a:p>
        </p:txBody>
      </p:sp>
      <p:sp>
        <p:nvSpPr>
          <p:cNvPr id="26" name="Accolade ouvrante 25">
            <a:extLst>
              <a:ext uri="{FF2B5EF4-FFF2-40B4-BE49-F238E27FC236}">
                <a16:creationId xmlns:a16="http://schemas.microsoft.com/office/drawing/2014/main" id="{D813B919-F8E2-4035-9037-5B921985B22F}"/>
              </a:ext>
            </a:extLst>
          </p:cNvPr>
          <p:cNvSpPr/>
          <p:nvPr/>
        </p:nvSpPr>
        <p:spPr>
          <a:xfrm>
            <a:off x="1167419" y="3120068"/>
            <a:ext cx="192752" cy="2354902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6561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3DF6B7-3B27-4E68-A503-0BDE59B42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355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sz="30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LES PRODUITS LES PLUS RENTABLES.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6BCF80-D53C-4496-843B-BE0632E25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5920"/>
            <a:ext cx="10515600" cy="453104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accent1"/>
                </a:solidFill>
              </a:rPr>
              <a:t> Les produits de catégorie 0 plus rentables </a:t>
            </a:r>
            <a:r>
              <a:rPr lang="fr-FR" dirty="0">
                <a:solidFill>
                  <a:schemeClr val="accent1"/>
                </a:solidFill>
                <a:sym typeface="Wingdings" panose="05000000000000000000" pitchFamily="2" charset="2"/>
              </a:rPr>
              <a:t> 45,33%</a:t>
            </a:r>
            <a:r>
              <a:rPr lang="fr-FR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A66537A-8A8B-4D49-8E32-EE13D7FD2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143" y="2789148"/>
            <a:ext cx="548571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5938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EAEDB1-0936-4546-A2F4-2A590B784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015"/>
          </a:xfrm>
        </p:spPr>
        <p:txBody>
          <a:bodyPr>
            <a:normAutofit/>
          </a:bodyPr>
          <a:lstStyle/>
          <a:p>
            <a:pPr marL="571500" indent="-5715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fr-FR" sz="40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REPARTITION DU CA PAR PROFIL DE CLIENTS.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E830EE-CB93-4A2E-B9A2-6A56697D4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0140"/>
            <a:ext cx="10515600" cy="5566410"/>
          </a:xfrm>
        </p:spPr>
        <p:txBody>
          <a:bodyPr/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CLIENTS INACTIFS.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dirty="0"/>
              <a:t> </a:t>
            </a:r>
            <a:r>
              <a:rPr lang="fr-FR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21 clients n’ayant rien acheté durant 2 ans.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31E4F9E-E49B-455D-8F26-937E2F7A2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068830"/>
            <a:ext cx="6858000" cy="43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958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D06C1D6-5152-47ED-B464-FB77AB95B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3599688" cy="1463040"/>
          </a:xfrm>
        </p:spPr>
        <p:txBody>
          <a:bodyPr anchor="ctr">
            <a:normAutofit/>
          </a:bodyPr>
          <a:lstStyle/>
          <a:p>
            <a:r>
              <a:rPr lang="fr-FR" sz="41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I-NETTOYAGE DES DONNEES.</a:t>
            </a:r>
            <a:r>
              <a:rPr lang="fr-FR" sz="41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33" name="sketch line">
            <a:extLst>
              <a:ext uri="{FF2B5EF4-FFF2-40B4-BE49-F238E27FC236}">
                <a16:creationId xmlns:a16="http://schemas.microsoft.com/office/drawing/2014/main" id="{59FA8C2E-A5A7-4490-927A-7CD58343E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353312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91980D-0E4D-4B89-9E8B-B025E4BC8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4462" y="92467"/>
            <a:ext cx="6274567" cy="2047229"/>
          </a:xfrm>
        </p:spPr>
        <p:txBody>
          <a:bodyPr anchor="ctr">
            <a:normAutofit fontScale="77500" lnSpcReduction="20000"/>
          </a:bodyPr>
          <a:lstStyle/>
          <a:p>
            <a:pPr marL="0" indent="0">
              <a:buClr>
                <a:schemeClr val="accent1"/>
              </a:buClr>
              <a:buNone/>
            </a:pPr>
            <a:r>
              <a:rPr lang="fr-FR" sz="18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 </a:t>
            </a:r>
          </a:p>
          <a:p>
            <a:pPr lvl="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fr-FR" sz="35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EXPLORATION DES DONNEES</a:t>
            </a:r>
            <a:endParaRPr lang="en-US" sz="35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fr-FR" sz="35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TRAITEMENT DES DONNEES</a:t>
            </a:r>
            <a:endParaRPr lang="en-US" sz="35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fr-FR" sz="35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CREATION FINALE DES DATAFRAMES .</a:t>
            </a:r>
            <a:endParaRPr lang="en-US" sz="35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None/>
            </a:pPr>
            <a:r>
              <a:rPr lang="fr-FR" sz="18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296CB69E-3D05-4C60-9DDF-D00AF4E4E6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094463"/>
              </p:ext>
            </p:extLst>
          </p:nvPr>
        </p:nvGraphicFramePr>
        <p:xfrm>
          <a:off x="630936" y="3339098"/>
          <a:ext cx="11030234" cy="3139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843">
                  <a:extLst>
                    <a:ext uri="{9D8B030D-6E8A-4147-A177-3AD203B41FA5}">
                      <a16:colId xmlns:a16="http://schemas.microsoft.com/office/drawing/2014/main" val="1516139372"/>
                    </a:ext>
                  </a:extLst>
                </a:gridCol>
                <a:gridCol w="1697829">
                  <a:extLst>
                    <a:ext uri="{9D8B030D-6E8A-4147-A177-3AD203B41FA5}">
                      <a16:colId xmlns:a16="http://schemas.microsoft.com/office/drawing/2014/main" val="3254169830"/>
                    </a:ext>
                  </a:extLst>
                </a:gridCol>
                <a:gridCol w="1697829">
                  <a:extLst>
                    <a:ext uri="{9D8B030D-6E8A-4147-A177-3AD203B41FA5}">
                      <a16:colId xmlns:a16="http://schemas.microsoft.com/office/drawing/2014/main" val="3451093181"/>
                    </a:ext>
                  </a:extLst>
                </a:gridCol>
                <a:gridCol w="2804039">
                  <a:extLst>
                    <a:ext uri="{9D8B030D-6E8A-4147-A177-3AD203B41FA5}">
                      <a16:colId xmlns:a16="http://schemas.microsoft.com/office/drawing/2014/main" val="1941057685"/>
                    </a:ext>
                  </a:extLst>
                </a:gridCol>
                <a:gridCol w="1838860">
                  <a:extLst>
                    <a:ext uri="{9D8B030D-6E8A-4147-A177-3AD203B41FA5}">
                      <a16:colId xmlns:a16="http://schemas.microsoft.com/office/drawing/2014/main" val="1985591954"/>
                    </a:ext>
                  </a:extLst>
                </a:gridCol>
                <a:gridCol w="1716834">
                  <a:extLst>
                    <a:ext uri="{9D8B030D-6E8A-4147-A177-3AD203B41FA5}">
                      <a16:colId xmlns:a16="http://schemas.microsoft.com/office/drawing/2014/main" val="2543678683"/>
                    </a:ext>
                  </a:extLst>
                </a:gridCol>
              </a:tblGrid>
              <a:tr h="939745">
                <a:tc>
                  <a:txBody>
                    <a:bodyPr/>
                    <a:lstStyle/>
                    <a:p>
                      <a:r>
                        <a:rPr lang="fr-FR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Fichiers</a:t>
                      </a:r>
                    </a:p>
                  </a:txBody>
                  <a:tcPr marL="124372" marR="124372" marT="29012" marB="29012"/>
                </a:tc>
                <a:tc>
                  <a:txBody>
                    <a:bodyPr/>
                    <a:lstStyle/>
                    <a:p>
                      <a:r>
                        <a:rPr lang="fr-FR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Nombre de lignes</a:t>
                      </a:r>
                    </a:p>
                  </a:txBody>
                  <a:tcPr marL="124372" marR="124372" marT="29012" marB="29012"/>
                </a:tc>
                <a:tc>
                  <a:txBody>
                    <a:bodyPr/>
                    <a:lstStyle/>
                    <a:p>
                      <a:r>
                        <a:rPr lang="fr-FR" sz="2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Nombre de colonnes</a:t>
                      </a:r>
                    </a:p>
                  </a:txBody>
                  <a:tcPr marL="124372" marR="124372" marT="29012" marB="29012"/>
                </a:tc>
                <a:tc>
                  <a:txBody>
                    <a:bodyPr/>
                    <a:lstStyle/>
                    <a:p>
                      <a:r>
                        <a:rPr lang="fr-FR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 de données</a:t>
                      </a:r>
                    </a:p>
                  </a:txBody>
                  <a:tcPr marL="124372" marR="124372" marT="29012" marB="29012"/>
                </a:tc>
                <a:tc>
                  <a:txBody>
                    <a:bodyPr/>
                    <a:lstStyle/>
                    <a:p>
                      <a:r>
                        <a:rPr lang="fr-FR" sz="2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Valeurs manquantes</a:t>
                      </a:r>
                    </a:p>
                  </a:txBody>
                  <a:tcPr marL="124372" marR="124372" marT="29012" marB="29012"/>
                </a:tc>
                <a:tc>
                  <a:txBody>
                    <a:bodyPr/>
                    <a:lstStyle/>
                    <a:p>
                      <a:r>
                        <a:rPr lang="fr-FR" sz="2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DOUBLONS</a:t>
                      </a:r>
                    </a:p>
                  </a:txBody>
                  <a:tcPr marL="124372" marR="124372" marT="29012" marB="29012"/>
                </a:tc>
                <a:extLst>
                  <a:ext uri="{0D108BD9-81ED-4DB2-BD59-A6C34878D82A}">
                    <a16:rowId xmlns:a16="http://schemas.microsoft.com/office/drawing/2014/main" val="619836517"/>
                  </a:ext>
                </a:extLst>
              </a:tr>
              <a:tr h="595403"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df_clt</a:t>
                      </a:r>
                    </a:p>
                  </a:txBody>
                  <a:tcPr marL="124372" marR="124372" marT="29012" marB="290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8623</a:t>
                      </a:r>
                    </a:p>
                  </a:txBody>
                  <a:tcPr marL="124372" marR="124372" marT="29012" marB="290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124372" marR="124372" marT="29012" marB="290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object (2), int64(1)</a:t>
                      </a:r>
                    </a:p>
                  </a:txBody>
                  <a:tcPr marL="124372" marR="124372" marT="29012" marB="290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124372" marR="124372" marT="29012" marB="290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124372" marR="124372" marT="29012" marB="29012"/>
                </a:tc>
                <a:extLst>
                  <a:ext uri="{0D108BD9-81ED-4DB2-BD59-A6C34878D82A}">
                    <a16:rowId xmlns:a16="http://schemas.microsoft.com/office/drawing/2014/main" val="1584311101"/>
                  </a:ext>
                </a:extLst>
              </a:tr>
              <a:tr h="1008614"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df_pdt</a:t>
                      </a:r>
                    </a:p>
                  </a:txBody>
                  <a:tcPr marL="124372" marR="124372" marT="29012" marB="290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3287</a:t>
                      </a:r>
                    </a:p>
                  </a:txBody>
                  <a:tcPr marL="124372" marR="124372" marT="29012" marB="290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124372" marR="124372" marT="29012" marB="290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Object(1), int4(1), Float64(1)</a:t>
                      </a:r>
                    </a:p>
                  </a:txBody>
                  <a:tcPr marL="124372" marR="124372" marT="29012" marB="290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124372" marR="124372" marT="29012" marB="290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124372" marR="124372" marT="29012" marB="29012"/>
                </a:tc>
                <a:extLst>
                  <a:ext uri="{0D108BD9-81ED-4DB2-BD59-A6C34878D82A}">
                    <a16:rowId xmlns:a16="http://schemas.microsoft.com/office/drawing/2014/main" val="756675435"/>
                  </a:ext>
                </a:extLst>
              </a:tr>
              <a:tr h="595403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df_trs</a:t>
                      </a:r>
                    </a:p>
                  </a:txBody>
                  <a:tcPr marL="124372" marR="124372" marT="29012" marB="290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697534</a:t>
                      </a:r>
                    </a:p>
                  </a:txBody>
                  <a:tcPr marL="124372" marR="124372" marT="29012" marB="290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124372" marR="124372" marT="29012" marB="290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Object(4)</a:t>
                      </a:r>
                    </a:p>
                  </a:txBody>
                  <a:tcPr marL="124372" marR="124372" marT="29012" marB="290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124372" marR="124372" marT="29012" marB="290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124372" marR="124372" marT="29012" marB="29012"/>
                </a:tc>
                <a:extLst>
                  <a:ext uri="{0D108BD9-81ED-4DB2-BD59-A6C34878D82A}">
                    <a16:rowId xmlns:a16="http://schemas.microsoft.com/office/drawing/2014/main" val="3629906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41261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26EABA-4545-4362-A473-407291241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5837"/>
            <a:ext cx="10515600" cy="73215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sz="30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REPARTION DES CLIENTS PAR AGES ET SEXE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05081A-404E-4E92-B135-2723BB7BA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8740"/>
            <a:ext cx="10648950" cy="5509260"/>
          </a:xfrm>
        </p:spPr>
        <p:txBody>
          <a:bodyPr/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L’age de 19 ans non pertinent, exclus </a:t>
            </a:r>
            <a:r>
              <a:rPr lang="fr-FR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Valeur aberrante.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Forte parité au sein de la clientèle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.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sz="2400" dirty="0"/>
              <a:t> </a:t>
            </a:r>
            <a:r>
              <a:rPr lang="fr-FR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 test de normalité de Shapiro-</a:t>
            </a:r>
            <a:r>
              <a:rPr lang="fr-FR" sz="24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Wilks</a:t>
            </a:r>
            <a:r>
              <a:rPr lang="fr-FR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rejette l’hypothèse nulle de normalité de l’âge des clients au seuil de 5% 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4.474558993955718e-37 &lt; 0.05).</a:t>
            </a:r>
            <a:endParaRPr lang="fr-FR" sz="24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DE17285-7E06-4A46-8A93-4E6701FD3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61" y="3160839"/>
            <a:ext cx="4571428" cy="354806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C7A6E3B-504C-4D6F-9473-50E553101B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298" y="3038801"/>
            <a:ext cx="548571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6661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E71D14-711C-40AE-BC00-4124A724E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0695"/>
          </a:xfrm>
        </p:spPr>
        <p:txBody>
          <a:bodyPr>
            <a:normAutofit fontScale="90000"/>
          </a:bodyPr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sz="30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REPARTITION DU CA PAR TRANCHES D’AGES DES CLIENTS.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6311BF-3F00-4A21-B249-E22AB6478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180"/>
            <a:ext cx="10515600" cy="4736783"/>
          </a:xfrm>
        </p:spPr>
        <p:txBody>
          <a:bodyPr/>
          <a:lstStyle/>
          <a:p>
            <a:pPr lvl="1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accent1"/>
                </a:solidFill>
              </a:rPr>
              <a:t>  Les 31-50 ans contribuent pour </a:t>
            </a:r>
            <a:r>
              <a:rPr lang="fr-FR" dirty="0">
                <a:solidFill>
                  <a:schemeClr val="accent1"/>
                </a:solidFill>
                <a:sym typeface="Wingdings" panose="05000000000000000000" pitchFamily="2" charset="2"/>
              </a:rPr>
              <a:t> 46.50€ du CA.</a:t>
            </a:r>
            <a:endParaRPr lang="fr-FR" dirty="0">
              <a:solidFill>
                <a:schemeClr val="accent1"/>
              </a:solidFill>
            </a:endParaRPr>
          </a:p>
          <a:p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E6C7A65-8D81-4721-A3B2-ABF4B75FF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143" y="2286228"/>
            <a:ext cx="548571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565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8D791A-8EF3-4752-9356-F4C3A8F0F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72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sz="30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FIDELITE DE LA CLIENTELE.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0818B2-5724-45C8-B6CA-207A3DBBB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1719"/>
            <a:ext cx="10515600" cy="3845243"/>
          </a:xfrm>
        </p:spPr>
        <p:txBody>
          <a:bodyPr/>
          <a:lstStyle/>
          <a:p>
            <a:pPr lvl="1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Clients fidèles aux produits de la même catégorie.</a:t>
            </a:r>
          </a:p>
          <a:p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 moyenne, 66% des produits achetés par les clients sont da la même</a:t>
            </a:r>
          </a:p>
          <a:p>
            <a:pPr marL="457200" lvl="1" indent="0">
              <a:buClr>
                <a:schemeClr val="accent1"/>
              </a:buClr>
              <a:buNone/>
            </a:pPr>
            <a:r>
              <a:rPr lang="fr-FR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457200" lvl="1" indent="0">
              <a:buClr>
                <a:schemeClr val="accent1"/>
              </a:buClr>
              <a:buNone/>
            </a:pPr>
            <a:r>
              <a:rPr lang="fr-FR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catégorie.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802279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BCEB2A-1832-435B-A275-BAA1FDC33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073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sz="30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CLIENTS SPECIAUX.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158E3C-2118-40F2-A5EC-FA1E249C6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60319"/>
            <a:ext cx="10515600" cy="3616643"/>
          </a:xfrm>
        </p:spPr>
        <p:txBody>
          <a:bodyPr/>
          <a:lstStyle/>
          <a:p>
            <a:pPr lvl="1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4 clients spéciaux ayant dépensé chacun plus de 113600€. 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ü"/>
            </a:pPr>
            <a:endParaRPr lang="fr-FR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ü"/>
            </a:pPr>
            <a:endParaRPr lang="fr-FR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Ils représentent 7.43% du CA totale.</a:t>
            </a:r>
          </a:p>
          <a:p>
            <a:pPr marL="457200" lvl="1" indent="0">
              <a:buClr>
                <a:schemeClr val="accent1"/>
              </a:buClr>
              <a:buNone/>
            </a:pPr>
            <a:endParaRPr lang="fr-FR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ü"/>
            </a:pPr>
            <a:endParaRPr lang="fr-FR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Il pourrait s’agir des libraires, bibliothécaires, bref des professionnels.</a:t>
            </a:r>
          </a:p>
        </p:txBody>
      </p:sp>
    </p:spTree>
    <p:extLst>
      <p:ext uri="{BB962C8B-B14F-4D97-AF65-F5344CB8AC3E}">
        <p14:creationId xmlns:p14="http://schemas.microsoft.com/office/powerpoint/2010/main" val="39548534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73E3A0-9770-4D21-B4FC-734F03BD7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9549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sz="30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CARACTERISTIQUES DU PANIER MOYEN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D9FE62-D6C4-4E32-9382-DE0B926EA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393" y="1876995"/>
            <a:ext cx="10515600" cy="4351338"/>
          </a:xfrm>
        </p:spPr>
        <p:txBody>
          <a:bodyPr/>
          <a:lstStyle/>
          <a:p>
            <a:pPr lvl="1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Panier moyen : 34.63€.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ü"/>
            </a:pPr>
            <a:endParaRPr lang="fr-FR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ü"/>
            </a:pPr>
            <a:endParaRPr lang="fr-FR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Ecart-type : 32.60.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ü"/>
            </a:pPr>
            <a:endParaRPr lang="fr-FR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ü"/>
            </a:pPr>
            <a:endParaRPr lang="fr-FR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Panier article : entre 1 et 3 Produits.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ü"/>
            </a:pPr>
            <a:endParaRPr lang="fr-FR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ü"/>
            </a:pPr>
            <a:endParaRPr lang="fr-FR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Ecart-type  : 1.27.</a:t>
            </a:r>
          </a:p>
        </p:txBody>
      </p:sp>
    </p:spTree>
    <p:extLst>
      <p:ext uri="{BB962C8B-B14F-4D97-AF65-F5344CB8AC3E}">
        <p14:creationId xmlns:p14="http://schemas.microsoft.com/office/powerpoint/2010/main" val="34584216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1D6FE5-8F54-4231-A6B8-CA972E39C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1353800" cy="621194"/>
          </a:xfrm>
        </p:spPr>
        <p:txBody>
          <a:bodyPr>
            <a:normAutofit fontScale="90000"/>
          </a:bodyPr>
          <a:lstStyle/>
          <a:p>
            <a:pPr marL="571500" indent="-5715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fr-FR" sz="40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ANALYSE DES CORRELATIONS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1BFED8D-7F40-4045-BD09-637FD4560B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986320"/>
                <a:ext cx="12192000" cy="5871680"/>
              </a:xfrm>
            </p:spPr>
            <p:txBody>
              <a:bodyPr>
                <a:normAutofit fontScale="85000" lnSpcReduction="20000"/>
              </a:bodyPr>
              <a:lstStyle/>
              <a:p>
                <a:pPr marL="457200" lvl="1" indent="0">
                  <a:buClr>
                    <a:schemeClr val="accent1"/>
                  </a:buClr>
                  <a:buNone/>
                </a:pPr>
                <a:endParaRPr lang="fr-FR" dirty="0">
                  <a:solidFill>
                    <a:schemeClr val="accent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fr-FR" sz="2800" dirty="0">
                    <a:solidFill>
                      <a:schemeClr val="accent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CORRELATION GENRE DU CLIENT ET CATEGORIE DE PRODUITS ACHETES.</a:t>
                </a:r>
              </a:p>
              <a:p>
                <a:pPr marL="457200" lvl="1" indent="0">
                  <a:buNone/>
                </a:pPr>
                <a:endParaRPr lang="fr-FR" sz="2800" dirty="0">
                  <a:solidFill>
                    <a:schemeClr val="accent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Clr>
                    <a:schemeClr val="accent1"/>
                  </a:buClr>
                  <a:buFont typeface="Wingdings" panose="05000000000000000000" pitchFamily="2" charset="2"/>
                  <a:buChar char="ü"/>
                </a:pPr>
                <a:r>
                  <a:rPr lang="fr-FR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Tableau de corrélation genre client/cat pdt achetés.</a:t>
                </a:r>
              </a:p>
              <a:p>
                <a:pPr marL="457200" lvl="1" indent="0">
                  <a:buClr>
                    <a:schemeClr val="accent1"/>
                  </a:buClr>
                  <a:buNone/>
                </a:pPr>
                <a:endParaRPr lang="fr-FR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fr-FR" dirty="0">
                  <a:solidFill>
                    <a:schemeClr val="accent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fr-FR" dirty="0">
                    <a:solidFill>
                      <a:schemeClr val="accent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fr-FR" dirty="0">
                  <a:solidFill>
                    <a:schemeClr val="accent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fr-FR" dirty="0">
                  <a:solidFill>
                    <a:schemeClr val="accent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fr-FR" dirty="0">
                  <a:solidFill>
                    <a:schemeClr val="accent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fr-FR" dirty="0">
                  <a:solidFill>
                    <a:schemeClr val="accent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Clr>
                    <a:schemeClr val="accent1"/>
                  </a:buClr>
                  <a:buFont typeface="Wingdings" panose="05000000000000000000" pitchFamily="2" charset="2"/>
                  <a:buChar char="ü"/>
                </a:pPr>
                <a:r>
                  <a:rPr lang="fr-FR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TEST </a:t>
                </a:r>
                <a:r>
                  <a:rPr lang="fr-FR" sz="4000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4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40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sz="4000" i="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sz="400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Clr>
                    <a:schemeClr val="accent1"/>
                  </a:buClr>
                  <a:buFont typeface="Wingdings" panose="05000000000000000000" pitchFamily="2" charset="2"/>
                  <a:buChar char="ü"/>
                </a:pPr>
                <a:r>
                  <a:rPr lang="fr-FR" sz="24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fr-FR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𝑠𝑒𝑥</m:t>
                    </m:r>
                    <m:r>
                      <a:rPr lang="fr-FR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𝑐𝑙𝑖𝑒𝑛𝑡</m:t>
                    </m:r>
                  </m:oMath>
                </a14:m>
                <a:r>
                  <a:rPr lang="fr-FR" sz="2400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et catégorie produit acheté indépendants.</a:t>
                </a:r>
              </a:p>
              <a:p>
                <a:pPr>
                  <a:buClr>
                    <a:schemeClr val="accent1"/>
                  </a:buClr>
                  <a:buFont typeface="Wingdings" panose="05000000000000000000" pitchFamily="2" charset="2"/>
                  <a:buChar char="ü"/>
                </a:pPr>
                <a:r>
                  <a:rPr lang="fr-FR" sz="24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2400" i="0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2400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fr-FR" sz="2400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𝑠𝑒𝑥</m:t>
                    </m:r>
                    <m:r>
                      <a:rPr lang="fr-FR" sz="2400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400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𝑐𝑙𝑖𝑒𝑛𝑡</m:t>
                    </m:r>
                    <m:r>
                      <a:rPr lang="fr-FR" sz="2400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400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𝑒𝑡</m:t>
                    </m:r>
                    <m:r>
                      <a:rPr lang="fr-FR" sz="2400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400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𝑐𝑎𝑡</m:t>
                    </m:r>
                    <m:r>
                      <a:rPr lang="fr-FR" sz="2400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é</m:t>
                    </m:r>
                    <m:r>
                      <a:rPr lang="fr-FR" sz="2400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𝑔𝑜𝑟𝑖𝑒</m:t>
                    </m:r>
                    <m:r>
                      <a:rPr lang="fr-FR" sz="2400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400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𝑝𝑟𝑜𝑑𝑢𝑖𝑡</m:t>
                    </m:r>
                    <m:r>
                      <a:rPr lang="fr-FR" sz="2400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400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𝑎𝑐h𝑒𝑡</m:t>
                    </m:r>
                    <m:r>
                      <a:rPr lang="fr-FR" sz="2400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é </m:t>
                    </m:r>
                    <m:r>
                      <a:rPr lang="fr-FR" sz="2400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𝑐𝑜𝑟𝑟</m:t>
                    </m:r>
                    <m:r>
                      <a:rPr lang="fr-FR" sz="2400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é</m:t>
                    </m:r>
                    <m:r>
                      <a:rPr lang="fr-FR" sz="2400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fr-FR" sz="2400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é</m:t>
                    </m:r>
                    <m:r>
                      <a:rPr lang="fr-FR" sz="2400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fr-FR" sz="2400" b="0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		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=20.20</m:t>
                    </m:r>
                  </m:oMath>
                </a14:m>
                <a:endParaRPr lang="fr-FR" b="0" dirty="0">
                  <a:solidFill>
                    <a:schemeClr val="accent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fr-FR" dirty="0">
                    <a:solidFill>
                      <a:schemeClr val="accent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								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fr-FR" b="0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fr-FR" b="0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valeur</m:t>
                    </m:r>
                    <m:r>
                      <a:rPr lang="fr-FR" b="0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:0.0000</m:t>
                    </m:r>
                  </m:oMath>
                </a14:m>
                <a:r>
                  <a:rPr lang="fr-FR" dirty="0">
                    <a:solidFill>
                      <a:schemeClr val="accent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</a:t>
                </a:r>
              </a:p>
              <a:p>
                <a:pPr>
                  <a:buClr>
                    <a:schemeClr val="accent1"/>
                  </a:buClr>
                  <a:buFont typeface="Wingdings" panose="05000000000000000000" pitchFamily="2" charset="2"/>
                  <a:buChar char="ü"/>
                </a:pPr>
                <a:r>
                  <a:rPr lang="fr-FR" dirty="0">
                    <a:solidFill>
                      <a:schemeClr val="accent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:r>
                  <a:rPr lang="fr-FR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p-valeur &lt; 1%, 5%, 10% </a:t>
                </a:r>
                <a:r>
                  <a:rPr lang="fr-FR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rejeter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28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, accepter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dirty="0">
                  <a:solidFill>
                    <a:schemeClr val="accent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1BFED8D-7F40-4045-BD09-637FD4560B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86320"/>
                <a:ext cx="12192000" cy="5871680"/>
              </a:xfrm>
              <a:blipFill>
                <a:blip r:embed="rId2"/>
                <a:stretch>
                  <a:fillRect l="-650" b="-10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28709BE8-7777-4DD6-AC0E-16CFE47B9C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546" y="1835349"/>
            <a:ext cx="4571428" cy="318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8572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77BCC7-FBC8-4BB9-87D2-5C4FC04DF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323" y="239852"/>
            <a:ext cx="10515600" cy="728658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sz="30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CORRELATION AGE CLIENTS ET: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3A6058-0FB4-44D5-9E31-C583FDCE7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5916"/>
            <a:ext cx="12192000" cy="5604552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AE0E9A0-DD56-4C4B-8A0E-2CB1A991BC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4" y="815174"/>
            <a:ext cx="4010359" cy="453090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788253A-F0C7-4409-9B44-BF24A6F7A4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099" y="801390"/>
            <a:ext cx="4274049" cy="453090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53E202F-B89B-44EC-A569-7E4E12CB14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396" y="667826"/>
            <a:ext cx="3832258" cy="473638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632A937-1787-41A1-86F7-B6AF2CE09AAB}"/>
                  </a:ext>
                </a:extLst>
              </p:cNvPr>
              <p:cNvSpPr txBox="1"/>
              <p:nvPr/>
            </p:nvSpPr>
            <p:spPr>
              <a:xfrm>
                <a:off x="246592" y="5376899"/>
                <a:ext cx="3431555" cy="111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fr-FR" sz="2400" b="1" i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fr-FR" sz="2400" b="1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     =  0.57</a:t>
                </a:r>
              </a:p>
              <a:p>
                <a:r>
                  <a:rPr lang="fr-FR" sz="2400" b="1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P-value =  0.00</a:t>
                </a:r>
              </a:p>
              <a:p>
                <a:r>
                  <a:rPr lang="fr-FR" sz="2400" b="1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P-value &lt; 5%,</a:t>
                </a:r>
                <a:r>
                  <a:rPr lang="fr-FR" sz="2400" b="1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 rejeter H0</a:t>
                </a:r>
                <a:endParaRPr lang="fr-FR" sz="2400" b="1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632A937-1787-41A1-86F7-B6AF2CE09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92" y="5376899"/>
                <a:ext cx="3431555" cy="1116331"/>
              </a:xfrm>
              <a:prstGeom prst="rect">
                <a:avLst/>
              </a:prstGeom>
              <a:blipFill>
                <a:blip r:embed="rId5"/>
                <a:stretch>
                  <a:fillRect l="-5329" t="-7104" r="-2131"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FAABAA7B-6D07-4037-A834-C733378040B6}"/>
                  </a:ext>
                </a:extLst>
              </p:cNvPr>
              <p:cNvSpPr txBox="1"/>
              <p:nvPr/>
            </p:nvSpPr>
            <p:spPr>
              <a:xfrm flipH="1">
                <a:off x="4519303" y="5274961"/>
                <a:ext cx="3616910" cy="148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fr-FR" sz="2400" b="1" i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fr-FR" sz="2400" b="1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     =  0.07</a:t>
                </a:r>
              </a:p>
              <a:p>
                <a:r>
                  <a:rPr lang="fr-FR" sz="2400" b="1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P-value =  0.00</a:t>
                </a:r>
              </a:p>
              <a:p>
                <a:r>
                  <a:rPr lang="fr-FR" sz="2400" b="1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P-value &lt; 5%,</a:t>
                </a:r>
                <a:r>
                  <a:rPr lang="fr-FR" sz="2400" b="1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 rejeter H0</a:t>
                </a:r>
                <a:endParaRPr lang="fr-FR" sz="24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fr-FR" dirty="0"/>
              </a:p>
            </p:txBody>
          </p:sp>
        </mc:Choice>
        <mc:Fallback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FAABAA7B-6D07-4037-A834-C73337804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519303" y="5274961"/>
                <a:ext cx="3616910" cy="1485663"/>
              </a:xfrm>
              <a:prstGeom prst="rect">
                <a:avLst/>
              </a:prstGeom>
              <a:blipFill>
                <a:blip r:embed="rId6"/>
                <a:stretch>
                  <a:fillRect l="-2525" t="-245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3342C4FD-877A-4B0B-BB3A-10447206F462}"/>
                  </a:ext>
                </a:extLst>
              </p:cNvPr>
              <p:cNvSpPr txBox="1"/>
              <p:nvPr/>
            </p:nvSpPr>
            <p:spPr>
              <a:xfrm>
                <a:off x="8465500" y="5231192"/>
                <a:ext cx="3616909" cy="148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fr-FR" sz="2400" b="1" i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fr-FR" sz="2400" b="1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     =  0.31</a:t>
                </a:r>
              </a:p>
              <a:p>
                <a:r>
                  <a:rPr lang="fr-FR" sz="2400" b="1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P-value =  0.00</a:t>
                </a:r>
              </a:p>
              <a:p>
                <a:r>
                  <a:rPr lang="fr-FR" sz="2400" b="1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P-value &lt; 5%,</a:t>
                </a:r>
                <a:r>
                  <a:rPr lang="fr-FR" sz="2400" b="1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 rejeter H0</a:t>
                </a:r>
                <a:endParaRPr lang="fr-FR" sz="2400" b="1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fr-FR" dirty="0"/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3342C4FD-877A-4B0B-BB3A-10447206F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5500" y="5231192"/>
                <a:ext cx="3616909" cy="1485663"/>
              </a:xfrm>
              <a:prstGeom prst="rect">
                <a:avLst/>
              </a:prstGeom>
              <a:blipFill>
                <a:blip r:embed="rId7"/>
                <a:stretch>
                  <a:fillRect l="-2698" t="-245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941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E8A5F7-ADB4-4DDF-8B3C-29451C17A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384"/>
            <a:ext cx="10515600" cy="58993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fr-FR" sz="30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CORRELATION AGE CLIENTS ET: </a:t>
            </a:r>
            <a:endParaRPr lang="fr-FR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BC9B26-80DC-4D36-9729-05783491E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05256"/>
            <a:ext cx="12192000" cy="5952743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21C6825-2057-445E-9868-521AA213B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0322"/>
            <a:ext cx="4262392" cy="454040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8080F8A-CD20-4308-BA87-E6EF74DB42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422" y="679226"/>
            <a:ext cx="4385186" cy="461932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09D4A82-CE8E-45E0-A549-B6FABA40FE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639" y="568469"/>
            <a:ext cx="3898105" cy="473111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12E89CF-D416-4E0A-A6D5-08C74249DC11}"/>
                  </a:ext>
                </a:extLst>
              </p:cNvPr>
              <p:cNvSpPr txBox="1"/>
              <p:nvPr/>
            </p:nvSpPr>
            <p:spPr>
              <a:xfrm>
                <a:off x="238029" y="5185006"/>
                <a:ext cx="3553136" cy="157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F-value: 220.97</a:t>
                </a:r>
              </a:p>
              <a:p>
                <a:r>
                  <a:rPr lang="fr-FR" sz="2400" b="1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P-value: 4.29 e-138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  <m:sup>
                        <m:r>
                          <a:rPr lang="fr-FR" sz="2400" b="1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fr-FR" sz="2400" b="1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= 0.0716</a:t>
                </a:r>
              </a:p>
              <a:p>
                <a:r>
                  <a:rPr lang="fr-FR" sz="2400" b="1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P-value &lt; 5%,</a:t>
                </a:r>
                <a:r>
                  <a:rPr lang="fr-FR" sz="2400" b="1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 rejeter H0</a:t>
                </a:r>
                <a:endParaRPr lang="fr-FR" sz="2400" b="1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12E89CF-D416-4E0A-A6D5-08C74249D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029" y="5185006"/>
                <a:ext cx="3553136" cy="1577996"/>
              </a:xfrm>
              <a:prstGeom prst="rect">
                <a:avLst/>
              </a:prstGeom>
              <a:blipFill>
                <a:blip r:embed="rId5"/>
                <a:stretch>
                  <a:fillRect l="-2573" t="-3101" r="-1201" b="-852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5BC6394A-47F5-43A3-961C-7851C3A10F64}"/>
                  </a:ext>
                </a:extLst>
              </p:cNvPr>
              <p:cNvSpPr txBox="1"/>
              <p:nvPr/>
            </p:nvSpPr>
            <p:spPr>
              <a:xfrm>
                <a:off x="4376474" y="5127986"/>
                <a:ext cx="360885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F-value: 250.40</a:t>
                </a:r>
              </a:p>
              <a:p>
                <a:r>
                  <a:rPr lang="fr-FR" sz="2400" b="1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P-value: 1.55 e-104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  <m:sup>
                        <m:r>
                          <a:rPr lang="fr-FR" sz="2400" b="1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fr-FR" sz="2400" b="1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= 0.2487</a:t>
                </a:r>
              </a:p>
              <a:p>
                <a:r>
                  <a:rPr lang="fr-FR" sz="2400" b="1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P-value &lt; 5%,</a:t>
                </a:r>
                <a:r>
                  <a:rPr lang="fr-FR" sz="2400" b="1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 rejeter H0</a:t>
                </a:r>
                <a:endParaRPr lang="fr-FR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5BC6394A-47F5-43A3-961C-7851C3A10F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474" y="5127986"/>
                <a:ext cx="3608859" cy="1569660"/>
              </a:xfrm>
              <a:prstGeom prst="rect">
                <a:avLst/>
              </a:prstGeom>
              <a:blipFill>
                <a:blip r:embed="rId6"/>
                <a:stretch>
                  <a:fillRect l="-2703" t="-3101" b="-852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0420E73D-6D99-40D7-AC56-5475B5B20140}"/>
                  </a:ext>
                </a:extLst>
              </p:cNvPr>
              <p:cNvSpPr txBox="1"/>
              <p:nvPr/>
            </p:nvSpPr>
            <p:spPr>
              <a:xfrm>
                <a:off x="8638866" y="5060415"/>
                <a:ext cx="3553133" cy="157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F-value: 220.97</a:t>
                </a:r>
              </a:p>
              <a:p>
                <a:r>
                  <a:rPr lang="fr-FR" sz="2400" b="1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P-value: 4.29 e-138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  <m:sup>
                        <m:r>
                          <a:rPr lang="fr-FR" sz="2400" b="1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fr-FR" sz="2400" b="1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= 0.2923</a:t>
                </a:r>
              </a:p>
              <a:p>
                <a:r>
                  <a:rPr lang="fr-FR" sz="2400" b="1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P-value &lt; 5%,</a:t>
                </a:r>
                <a:r>
                  <a:rPr lang="fr-FR" sz="2400" b="1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 rejeter H0</a:t>
                </a:r>
                <a:endParaRPr lang="fr-FR" sz="2400" b="1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0420E73D-6D99-40D7-AC56-5475B5B20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8866" y="5060415"/>
                <a:ext cx="3553133" cy="1577996"/>
              </a:xfrm>
              <a:prstGeom prst="rect">
                <a:avLst/>
              </a:prstGeom>
              <a:blipFill>
                <a:blip r:embed="rId7"/>
                <a:stretch>
                  <a:fillRect l="-2573" t="-3089" r="-1201" b="-81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A68A5E3A-F4CA-4970-99CE-065A87AFAE88}"/>
              </a:ext>
            </a:extLst>
          </p:cNvPr>
          <p:cNvSpPr/>
          <p:nvPr/>
        </p:nvSpPr>
        <p:spPr>
          <a:xfrm>
            <a:off x="1453896" y="4178808"/>
            <a:ext cx="118872" cy="73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D414855B-859D-4A07-8E9D-38C46896C3C9}"/>
              </a:ext>
            </a:extLst>
          </p:cNvPr>
          <p:cNvSpPr/>
          <p:nvPr/>
        </p:nvSpPr>
        <p:spPr>
          <a:xfrm>
            <a:off x="1371600" y="3304721"/>
            <a:ext cx="219456" cy="7315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C00000"/>
              </a:solidFill>
            </a:endParaRPr>
          </a:p>
        </p:txBody>
      </p:sp>
      <p:sp>
        <p:nvSpPr>
          <p:cNvPr id="14" name="Flèche : gauche 13">
            <a:extLst>
              <a:ext uri="{FF2B5EF4-FFF2-40B4-BE49-F238E27FC236}">
                <a16:creationId xmlns:a16="http://schemas.microsoft.com/office/drawing/2014/main" id="{0685BED0-CA4A-4DA1-BEA0-1F004033190E}"/>
              </a:ext>
            </a:extLst>
          </p:cNvPr>
          <p:cNvSpPr/>
          <p:nvPr/>
        </p:nvSpPr>
        <p:spPr>
          <a:xfrm>
            <a:off x="4974336" y="4210811"/>
            <a:ext cx="228600" cy="11430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9C5C282F-A66E-4F86-9B0E-68202A9DCD2D}"/>
              </a:ext>
            </a:extLst>
          </p:cNvPr>
          <p:cNvSpPr/>
          <p:nvPr/>
        </p:nvSpPr>
        <p:spPr>
          <a:xfrm>
            <a:off x="5633992" y="3345033"/>
            <a:ext cx="676656" cy="14089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33E39747-8A2E-452C-A9EB-B9C04DC15469}"/>
              </a:ext>
            </a:extLst>
          </p:cNvPr>
          <p:cNvSpPr/>
          <p:nvPr/>
        </p:nvSpPr>
        <p:spPr>
          <a:xfrm>
            <a:off x="9802368" y="4178808"/>
            <a:ext cx="351318" cy="146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A56B0718-0360-42F5-B4F1-38E517336364}"/>
              </a:ext>
            </a:extLst>
          </p:cNvPr>
          <p:cNvSpPr/>
          <p:nvPr/>
        </p:nvSpPr>
        <p:spPr>
          <a:xfrm>
            <a:off x="9884664" y="3256611"/>
            <a:ext cx="798576" cy="13300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37393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F06FD1-B5DE-4F0F-8D79-B3C5A8315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9390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sz="30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CORRELATION AGE  CLIENTS ET CATEGORIE PRODUITS ACHETES.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A0B7D068-1625-4B6A-8504-04C919B6CF4C}"/>
                  </a:ext>
                </a:extLst>
              </p:cNvPr>
              <p:cNvSpPr txBox="1"/>
              <p:nvPr/>
            </p:nvSpPr>
            <p:spPr>
              <a:xfrm>
                <a:off x="8003569" y="4343400"/>
                <a:ext cx="3935001" cy="157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F-value: 40424.43</a:t>
                </a:r>
              </a:p>
              <a:p>
                <a:r>
                  <a:rPr lang="fr-FR" sz="2400" b="1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P-value: 0.0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  <m:sup>
                        <m:r>
                          <a:rPr lang="fr-FR" sz="2400" b="1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fr-FR" sz="2400" b="1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= 0.2353</a:t>
                </a:r>
              </a:p>
              <a:p>
                <a:r>
                  <a:rPr lang="fr-FR" sz="2400" b="1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P-value &gt; 5%,</a:t>
                </a:r>
                <a:r>
                  <a:rPr lang="fr-FR" sz="2400" b="1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 accepter H0</a:t>
                </a:r>
                <a:endParaRPr lang="fr-FR" sz="24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A0B7D068-1625-4B6A-8504-04C919B6C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3569" y="4343400"/>
                <a:ext cx="3935001" cy="1577996"/>
              </a:xfrm>
              <a:prstGeom prst="rect">
                <a:avLst/>
              </a:prstGeom>
              <a:blipFill>
                <a:blip r:embed="rId3"/>
                <a:stretch>
                  <a:fillRect l="-2481" t="-3101" b="-814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Espace réservé du contenu 38">
            <a:extLst>
              <a:ext uri="{FF2B5EF4-FFF2-40B4-BE49-F238E27FC236}">
                <a16:creationId xmlns:a16="http://schemas.microsoft.com/office/drawing/2014/main" id="{FCB23F45-D792-4F7D-80CE-29B7FA40C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5936"/>
            <a:ext cx="10515600" cy="4832795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 </a:t>
            </a:r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9541DAA1-91AE-40F9-BC41-8FE5BE9466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216" y="1956816"/>
            <a:ext cx="5882297" cy="426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9080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F6837F-4C69-44E5-8E1B-5274DC4D7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12" y="143838"/>
            <a:ext cx="11433425" cy="1212356"/>
          </a:xfrm>
        </p:spPr>
        <p:txBody>
          <a:bodyPr>
            <a:normAutofit fontScale="90000"/>
          </a:bodyPr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sz="40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 ANOVA </a:t>
            </a:r>
            <a:r>
              <a:rPr lang="fr-FR" sz="3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b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				</a:t>
            </a:r>
            <a:r>
              <a:rPr lang="fr-FR" sz="3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H0 : µ1= µ2= µ3= µ4</a:t>
            </a:r>
            <a:br>
              <a:rPr lang="fr-FR" sz="3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sz="3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				H1: Tous les µ ne sont pas égaux.</a:t>
            </a:r>
            <a:endParaRPr lang="fr-FR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3C4B28-56F4-4D8F-9106-492E16AB6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849"/>
            <a:ext cx="10515600" cy="4502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F1A3CAB1-3153-4B1D-9371-5DABBFB163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48406"/>
              </p:ext>
            </p:extLst>
          </p:nvPr>
        </p:nvGraphicFramePr>
        <p:xfrm>
          <a:off x="246580" y="1592658"/>
          <a:ext cx="11340957" cy="39584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2103">
                  <a:extLst>
                    <a:ext uri="{9D8B030D-6E8A-4147-A177-3AD203B41FA5}">
                      <a16:colId xmlns:a16="http://schemas.microsoft.com/office/drawing/2014/main" val="161293740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514499405"/>
                    </a:ext>
                  </a:extLst>
                </a:gridCol>
                <a:gridCol w="1181528">
                  <a:extLst>
                    <a:ext uri="{9D8B030D-6E8A-4147-A177-3AD203B41FA5}">
                      <a16:colId xmlns:a16="http://schemas.microsoft.com/office/drawing/2014/main" val="2919230932"/>
                    </a:ext>
                  </a:extLst>
                </a:gridCol>
                <a:gridCol w="1292832">
                  <a:extLst>
                    <a:ext uri="{9D8B030D-6E8A-4147-A177-3AD203B41FA5}">
                      <a16:colId xmlns:a16="http://schemas.microsoft.com/office/drawing/2014/main" val="4124228778"/>
                    </a:ext>
                  </a:extLst>
                </a:gridCol>
                <a:gridCol w="1356188">
                  <a:extLst>
                    <a:ext uri="{9D8B030D-6E8A-4147-A177-3AD203B41FA5}">
                      <a16:colId xmlns:a16="http://schemas.microsoft.com/office/drawing/2014/main" val="3701418371"/>
                    </a:ext>
                  </a:extLst>
                </a:gridCol>
                <a:gridCol w="1285982">
                  <a:extLst>
                    <a:ext uri="{9D8B030D-6E8A-4147-A177-3AD203B41FA5}">
                      <a16:colId xmlns:a16="http://schemas.microsoft.com/office/drawing/2014/main" val="1290676917"/>
                    </a:ext>
                  </a:extLst>
                </a:gridCol>
                <a:gridCol w="1693524">
                  <a:extLst>
                    <a:ext uri="{9D8B030D-6E8A-4147-A177-3AD203B41FA5}">
                      <a16:colId xmlns:a16="http://schemas.microsoft.com/office/drawing/2014/main" val="79417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FR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Df</a:t>
                      </a:r>
                      <a:endParaRPr lang="fr-FR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Sum_sq</a:t>
                      </a:r>
                      <a:endParaRPr lang="fr-FR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Mean_sq</a:t>
                      </a:r>
                      <a:endParaRPr lang="fr-FR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PR(&gt;F)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62658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Corr(Age/Dépense)</a:t>
                      </a:r>
                    </a:p>
                    <a:p>
                      <a:pPr algn="ctr"/>
                      <a:r>
                        <a:rPr lang="fr-FR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C(c_age_range)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5.607E+08</a:t>
                      </a:r>
                    </a:p>
                    <a:p>
                      <a:pPr algn="ctr"/>
                      <a:endParaRPr lang="fr-FR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1.869E+08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220.968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4.287E-138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17284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fr-FR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Residual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8592.0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7.268E+09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8.459E+05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00934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Corr(Age/Frqce_achat</a:t>
                      </a:r>
                    </a:p>
                    <a:p>
                      <a:pPr algn="ctr"/>
                      <a:r>
                        <a:rPr lang="fr-FR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C(c_age_range)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61369.37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20456.45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948.446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46404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fr-FR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Residual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8592.0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185315.53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53318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Corr(Age/Tle 1</a:t>
                      </a:r>
                      <a:r>
                        <a:rPr lang="fr-FR" sz="2000" baseline="30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er</a:t>
                      </a:r>
                      <a:r>
                        <a:rPr lang="fr-FR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Panier)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C(c_age_range)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1112.58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370.863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1183.427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3396"/>
                  </a:ext>
                </a:extLst>
              </a:tr>
              <a:tr h="483727">
                <a:tc vMerge="1">
                  <a:txBody>
                    <a:bodyPr/>
                    <a:lstStyle/>
                    <a:p>
                      <a:pPr algn="ctr"/>
                      <a:endParaRPr lang="fr-FR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Residual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8592.0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2692.56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0.313380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76884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Corr(Age/Catég_prduit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C(c_age_range)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52133.11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17377.70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64896.90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48897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fr-FR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Residual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632685.0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169416.57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0.267774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262106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D6B3A832-A2E1-44CC-89F2-5B12DF341FFF}"/>
              </a:ext>
            </a:extLst>
          </p:cNvPr>
          <p:cNvSpPr txBox="1"/>
          <p:nvPr/>
        </p:nvSpPr>
        <p:spPr>
          <a:xfrm>
            <a:off x="328772" y="5725931"/>
            <a:ext cx="118632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Corr(Age/Dépense) 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4.287E-138 &lt; pvalue (PR&gt;F), rejeter H0, Tous les µ ne sont pas égales.</a:t>
            </a:r>
            <a:endParaRPr lang="fr-F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Pour le reste, 0.0 &lt; pvalue à 5%, 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Ne pas rejeter H0, Toutes les 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µ sont égales.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8465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C5278130-DFE0-457B-8698-88DF69019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F99531B-1681-4D6E-BECB-18325B33A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0344094-430A-400B-804B-910E696A1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709375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53C67DF-7782-4E57-AB9B-F1B4811AD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543451" y="1248213"/>
            <a:ext cx="5413238" cy="4326335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F56CBA5-CFD8-4C15-8624-0A0F350B4377}"/>
              </a:ext>
            </a:extLst>
          </p:cNvPr>
          <p:cNvSpPr txBox="1"/>
          <p:nvPr/>
        </p:nvSpPr>
        <p:spPr>
          <a:xfrm>
            <a:off x="102743" y="842481"/>
            <a:ext cx="4150758" cy="5037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3400" b="1" kern="1200" dirty="0">
                <a:solidFill>
                  <a:srgbClr val="0070C0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df_</a:t>
            </a:r>
            <a:r>
              <a:rPr lang="en-US" sz="3400" b="1" dirty="0">
                <a:solidFill>
                  <a:srgbClr val="0070C0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clt</a:t>
            </a:r>
            <a:r>
              <a:rPr lang="en-US" sz="3400" b="1" kern="1200" dirty="0">
                <a:solidFill>
                  <a:srgbClr val="0070C0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sz="3400" b="1" kern="1200" dirty="0">
                <a:solidFill>
                  <a:srgbClr val="0070C0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Dataframe </a:t>
            </a:r>
            <a:r>
              <a:rPr lang="en-US" sz="3400" b="1" dirty="0">
                <a:solidFill>
                  <a:srgbClr val="0070C0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clients</a:t>
            </a:r>
            <a:r>
              <a:rPr lang="en-US" sz="3400" b="1" kern="1200" dirty="0">
                <a:solidFill>
                  <a:srgbClr val="0070C0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a 3 colonnes : client_id, sex et </a:t>
            </a:r>
            <a:r>
              <a:rPr lang="en-US" sz="3400" b="1" dirty="0">
                <a:solidFill>
                  <a:srgbClr val="0070C0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birth.</a:t>
            </a:r>
            <a:endParaRPr lang="en-US" sz="3400" kern="1200" dirty="0">
              <a:solidFill>
                <a:srgbClr val="0070C0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03A5AE3-BD30-455C-842B-7626C8BEF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DBECAA5-1F2D-470D-875C-8F2C2CA3E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Espace réservé du contenu 2">
            <a:extLst>
              <a:ext uri="{FF2B5EF4-FFF2-40B4-BE49-F238E27FC236}">
                <a16:creationId xmlns:a16="http://schemas.microsoft.com/office/drawing/2014/main" id="{5A76722E-88DF-4571-8EEE-3F6D25D676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3815672"/>
              </p:ext>
            </p:extLst>
          </p:nvPr>
        </p:nvGraphicFramePr>
        <p:xfrm>
          <a:off x="4575468" y="1176944"/>
          <a:ext cx="6589260" cy="4702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D79D52B7-78A1-4D67-99B4-45B9E04555C8}"/>
              </a:ext>
            </a:extLst>
          </p:cNvPr>
          <p:cNvSpPr txBox="1"/>
          <p:nvPr/>
        </p:nvSpPr>
        <p:spPr>
          <a:xfrm>
            <a:off x="6357434" y="2868445"/>
            <a:ext cx="43562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Hommes (m) et </a:t>
            </a:r>
          </a:p>
          <a:p>
            <a:r>
              <a:rPr lang="fr-FR" sz="28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Femmes (F) de 19 à 94 ans;</a:t>
            </a:r>
          </a:p>
          <a:p>
            <a:endParaRPr lang="fr-FR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9E8CF59-5A0A-4170-9E32-F8B15EF69895}"/>
              </a:ext>
            </a:extLst>
          </p:cNvPr>
          <p:cNvSpPr txBox="1"/>
          <p:nvPr/>
        </p:nvSpPr>
        <p:spPr>
          <a:xfrm>
            <a:off x="8747530" y="4537566"/>
            <a:ext cx="13640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1929 et 2004</a:t>
            </a:r>
            <a:endParaRPr lang="fr-F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3FAAE47-5BDE-4450-BDE7-3E0A52F528F2}"/>
              </a:ext>
            </a:extLst>
          </p:cNvPr>
          <p:cNvSpPr txBox="1"/>
          <p:nvPr/>
        </p:nvSpPr>
        <p:spPr>
          <a:xfrm>
            <a:off x="3935002" y="308225"/>
            <a:ext cx="7407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fr-FR" sz="40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EXPLORATION DES DONNEES</a:t>
            </a:r>
            <a:r>
              <a:rPr lang="fr-FR" sz="40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993BA3B-27AD-476C-B310-FE770CED382C}"/>
              </a:ext>
            </a:extLst>
          </p:cNvPr>
          <p:cNvSpPr txBox="1"/>
          <p:nvPr/>
        </p:nvSpPr>
        <p:spPr>
          <a:xfrm>
            <a:off x="4573944" y="3053111"/>
            <a:ext cx="210272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fr-FR" sz="2900" dirty="0" err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Sex</a:t>
            </a:r>
            <a:r>
              <a:rPr lang="fr-FR" sz="2900" dirty="0"/>
              <a:t> </a:t>
            </a:r>
            <a:r>
              <a:rPr lang="fr-FR" sz="2900" dirty="0">
                <a:solidFill>
                  <a:schemeClr val="bg1"/>
                </a:solidFill>
              </a:rPr>
              <a:t>: 2 </a:t>
            </a:r>
            <a:r>
              <a:rPr lang="fr-FR" sz="2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endParaRPr lang="fr-FR" sz="2900" dirty="0">
              <a:solidFill>
                <a:schemeClr val="bg1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6FE3740-F4D3-4EAE-8059-3C6FFCE2304A}"/>
              </a:ext>
            </a:extLst>
          </p:cNvPr>
          <p:cNvSpPr txBox="1"/>
          <p:nvPr/>
        </p:nvSpPr>
        <p:spPr>
          <a:xfrm>
            <a:off x="4573944" y="1310648"/>
            <a:ext cx="65907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fr-FR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Client_id: identifiant du client et clé primaire, </a:t>
            </a:r>
            <a:r>
              <a:rPr lang="fr-FR" sz="28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 clients différents: ct_0 et ct1.</a:t>
            </a:r>
            <a:endParaRPr lang="fr-F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13361E2-4798-4D15-A6B3-8AF8EF3793A6}"/>
              </a:ext>
            </a:extLst>
          </p:cNvPr>
          <p:cNvSpPr txBox="1"/>
          <p:nvPr/>
        </p:nvSpPr>
        <p:spPr>
          <a:xfrm>
            <a:off x="4573944" y="4768554"/>
            <a:ext cx="4314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fr-FR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Birth : </a:t>
            </a:r>
            <a:r>
              <a:rPr lang="fr-FR" sz="28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compris </a:t>
            </a:r>
            <a:r>
              <a:rPr lang="fr-FR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entre </a:t>
            </a:r>
            <a:r>
              <a:rPr lang="fr-FR" sz="2800" dirty="0">
                <a:solidFill>
                  <a:schemeClr val="bg1"/>
                </a:solidFill>
              </a:rPr>
              <a:t> </a:t>
            </a:r>
            <a:r>
              <a:rPr lang="fr-FR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7513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9D1131-DA7A-4E47-AABE-5A930BAE5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3662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sz="30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VALIDITE DU TEST ANOVA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8F0906-A902-4D53-AB1F-96B6D24B9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076"/>
            <a:ext cx="10515600" cy="4974887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Les résidus du test ANOVA sont approximativement normalement distribués (Tests de Shapiro-</a:t>
            </a:r>
            <a:r>
              <a:rPr lang="fr-FR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Wilks</a:t>
            </a:r>
            <a:r>
              <a:rPr lang="fr-FR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Jaque-</a:t>
            </a:r>
            <a:r>
              <a:rPr lang="fr-FR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Bera</a:t>
            </a:r>
            <a:r>
              <a:rPr lang="fr-FR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histogramme).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fr-FR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fr-FR" sz="28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H0: et~une distribution normale</a:t>
            </a:r>
            <a:br>
              <a:rPr lang="fr-FR" sz="28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sz="28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H1: et ne suit pas une distribution normale;</a:t>
            </a:r>
            <a:endParaRPr lang="fr-FR" dirty="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Homoscédasticité ou égalité des variances entre les échantillons (Tests de Bartlett, Levene).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fr-FR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fr-FR" sz="26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H0: la variance entre chaque échantillon est égale;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fr-FR" sz="26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H1: au moins un échantillon a une variance;</a:t>
            </a:r>
          </a:p>
          <a:p>
            <a:pPr marL="0" indent="0">
              <a:buClr>
                <a:schemeClr val="accent1"/>
              </a:buClr>
              <a:buNone/>
            </a:pPr>
            <a:endParaRPr lang="fr-FR" sz="24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Indépendance des observations les unes les autres entre les échantillons et à l’intérieur des échantillons. </a:t>
            </a:r>
          </a:p>
          <a:p>
            <a:pPr marL="0" indent="0">
              <a:buClr>
                <a:schemeClr val="accent1"/>
              </a:buClr>
              <a:buNone/>
            </a:pPr>
            <a:endParaRPr lang="fr-FR" sz="24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sz="2400" b="0" i="0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La variable dépendante doit être continue.</a:t>
            </a:r>
            <a:r>
              <a:rPr lang="fr-FR" sz="2400" b="0" i="0" dirty="0">
                <a:solidFill>
                  <a:srgbClr val="3D41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11319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BE0CA0-2A1E-4BED-86A4-45CEE8D04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127" y="215757"/>
            <a:ext cx="11805007" cy="739740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sz="33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 DE SHAPIRO-WILK  ET  BARTLETT    </a:t>
            </a:r>
            <a:r>
              <a:rPr lang="fr-FR" sz="30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B1D639-8C12-4C88-9C24-27F963623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64" y="1257499"/>
            <a:ext cx="11805007" cy="4882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7263E854-FA11-4769-B546-0567913621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015458"/>
              </p:ext>
            </p:extLst>
          </p:nvPr>
        </p:nvGraphicFramePr>
        <p:xfrm>
          <a:off x="409254" y="1376742"/>
          <a:ext cx="1137349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0200">
                  <a:extLst>
                    <a:ext uri="{9D8B030D-6E8A-4147-A177-3AD203B41FA5}">
                      <a16:colId xmlns:a16="http://schemas.microsoft.com/office/drawing/2014/main" val="2740503396"/>
                    </a:ext>
                  </a:extLst>
                </a:gridCol>
                <a:gridCol w="2304840">
                  <a:extLst>
                    <a:ext uri="{9D8B030D-6E8A-4147-A177-3AD203B41FA5}">
                      <a16:colId xmlns:a16="http://schemas.microsoft.com/office/drawing/2014/main" val="1718029548"/>
                    </a:ext>
                  </a:extLst>
                </a:gridCol>
                <a:gridCol w="1354668">
                  <a:extLst>
                    <a:ext uri="{9D8B030D-6E8A-4147-A177-3AD203B41FA5}">
                      <a16:colId xmlns:a16="http://schemas.microsoft.com/office/drawing/2014/main" val="2759540900"/>
                    </a:ext>
                  </a:extLst>
                </a:gridCol>
                <a:gridCol w="2618002">
                  <a:extLst>
                    <a:ext uri="{9D8B030D-6E8A-4147-A177-3AD203B41FA5}">
                      <a16:colId xmlns:a16="http://schemas.microsoft.com/office/drawing/2014/main" val="3849332820"/>
                    </a:ext>
                  </a:extLst>
                </a:gridCol>
                <a:gridCol w="1715782">
                  <a:extLst>
                    <a:ext uri="{9D8B030D-6E8A-4147-A177-3AD203B41FA5}">
                      <a16:colId xmlns:a16="http://schemas.microsoft.com/office/drawing/2014/main" val="838186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FR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 DE SHAPIRO-WILK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  BARTLETT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570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STATISTIC-TEST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STATISTIC-TEST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380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Corr(Age/Dépense)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0.930149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600.668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7.218E-130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5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Corr(Age/Frqce_achat)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0.903951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4152.29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567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Corr(Age/Tle 1</a:t>
                      </a:r>
                      <a:r>
                        <a:rPr lang="fr-FR" sz="2400" baseline="3000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er</a:t>
                      </a:r>
                      <a:r>
                        <a:rPr lang="fr-FR" sz="240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Panier)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0.885091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353.909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2.1238E-76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965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Corr(Age/Catég_prduit)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0.847218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32896.60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241999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DAA93E98-F208-4F00-A2E8-30C52F4CB701}"/>
              </a:ext>
            </a:extLst>
          </p:cNvPr>
          <p:cNvSpPr txBox="1"/>
          <p:nvPr/>
        </p:nvSpPr>
        <p:spPr>
          <a:xfrm>
            <a:off x="409252" y="4545303"/>
            <a:ext cx="1151561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TOUS LES TESTS DE SHAPIRO-WILK ONT</a:t>
            </a:r>
            <a:r>
              <a:rPr lang="fr-FR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PVALUE&gt; 5% </a:t>
            </a:r>
            <a:r>
              <a:rPr lang="fr-FR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ACCEPTER H0.</a:t>
            </a:r>
            <a:r>
              <a:rPr lang="fr-FR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fr-FR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POUR LE TEST DE BARTLETT,                      </a:t>
            </a:r>
          </a:p>
          <a:p>
            <a:r>
              <a:rPr lang="fr-FR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Corr(Age/Frqce_achat) ET Corr(Age/Catég_prduit) ONT PVALUE &gt; 5%, </a:t>
            </a:r>
            <a:r>
              <a:rPr lang="fr-FR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fr-FR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Accepter H0, ET</a:t>
            </a:r>
          </a:p>
          <a:p>
            <a:r>
              <a:rPr lang="fr-FR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Corr(Age/Dépense) ET Corr(Age/Tle 1</a:t>
            </a:r>
            <a:r>
              <a:rPr lang="fr-FR" sz="2400" baseline="30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</a:t>
            </a:r>
            <a:r>
              <a:rPr lang="fr-FR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Panier) ONT PVALUE &lt; 5%,  </a:t>
            </a:r>
            <a:r>
              <a:rPr lang="fr-FR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REJETER H0.</a:t>
            </a:r>
            <a:endParaRPr lang="fr-FR" sz="24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73801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AF8723-FCA8-424D-B08E-C47391A98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8" y="365126"/>
            <a:ext cx="12120081" cy="744484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sz="30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 PARAMETRIQUE DE LEVENE ET NON PARAMETRIQUE DE WELCH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5189C8-BBCF-473D-89F9-A14A90868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92" y="1541122"/>
            <a:ext cx="11805007" cy="4707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 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87EAAF02-6E6D-4C9D-ADD0-2A064D98C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976171"/>
              </p:ext>
            </p:extLst>
          </p:nvPr>
        </p:nvGraphicFramePr>
        <p:xfrm>
          <a:off x="421244" y="1366945"/>
          <a:ext cx="11640617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4167">
                  <a:extLst>
                    <a:ext uri="{9D8B030D-6E8A-4147-A177-3AD203B41FA5}">
                      <a16:colId xmlns:a16="http://schemas.microsoft.com/office/drawing/2014/main" val="1319370082"/>
                    </a:ext>
                  </a:extLst>
                </a:gridCol>
                <a:gridCol w="2702099">
                  <a:extLst>
                    <a:ext uri="{9D8B030D-6E8A-4147-A177-3AD203B41FA5}">
                      <a16:colId xmlns:a16="http://schemas.microsoft.com/office/drawing/2014/main" val="198058711"/>
                    </a:ext>
                  </a:extLst>
                </a:gridCol>
                <a:gridCol w="1736333">
                  <a:extLst>
                    <a:ext uri="{9D8B030D-6E8A-4147-A177-3AD203B41FA5}">
                      <a16:colId xmlns:a16="http://schemas.microsoft.com/office/drawing/2014/main" val="2049574122"/>
                    </a:ext>
                  </a:extLst>
                </a:gridCol>
                <a:gridCol w="2393882">
                  <a:extLst>
                    <a:ext uri="{9D8B030D-6E8A-4147-A177-3AD203B41FA5}">
                      <a16:colId xmlns:a16="http://schemas.microsoft.com/office/drawing/2014/main" val="3354206147"/>
                    </a:ext>
                  </a:extLst>
                </a:gridCol>
                <a:gridCol w="1654136">
                  <a:extLst>
                    <a:ext uri="{9D8B030D-6E8A-4147-A177-3AD203B41FA5}">
                      <a16:colId xmlns:a16="http://schemas.microsoft.com/office/drawing/2014/main" val="20965982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FR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 DE LEVENE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 DE WELCH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231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STATISTIC-TEST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STATISTIC-TEST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295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Corr(Age/Dépense)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130.2544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1.618E-82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258.215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3.812E-148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753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Corr(Age/Frqce_achat)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597.634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1051.115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866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Corr(Age/Tle 1</a:t>
                      </a:r>
                      <a:r>
                        <a:rPr lang="fr-FR" sz="2400" baseline="3000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er</a:t>
                      </a:r>
                      <a:r>
                        <a:rPr lang="fr-FR" sz="240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Panier)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54.8029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4.4140E-35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1398.314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671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Corr(Age/Catég_prduit)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24118.778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39902.174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025045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8332EE5D-ACDC-4CE9-9C4C-E8903B0D3D4B}"/>
              </a:ext>
            </a:extLst>
          </p:cNvPr>
          <p:cNvSpPr txBox="1"/>
          <p:nvPr/>
        </p:nvSpPr>
        <p:spPr>
          <a:xfrm>
            <a:off x="472611" y="4500086"/>
            <a:ext cx="114967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sz="2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 TEST DE LEVENE CONFIRME LES RESULTATS DU TEST DE BARTLETT: PVALUE &gt; 5% , </a:t>
            </a:r>
            <a:r>
              <a:rPr lang="fr-FR" sz="2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ACCEPTER H0 POUR : </a:t>
            </a:r>
            <a:r>
              <a:rPr lang="fr-FR" sz="2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Corr(Age/Frqce_achat)</a:t>
            </a:r>
            <a:r>
              <a:rPr lang="fr-FR" sz="2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ET </a:t>
            </a:r>
            <a:r>
              <a:rPr lang="fr-FR" sz="2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Corr(Age/Catég_prduit); REJETER H0 POUR Corr(Age/Dépense) ET Corr(Age/Tle 1</a:t>
            </a:r>
            <a:r>
              <a:rPr lang="fr-FR" sz="2000" baseline="30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</a:t>
            </a:r>
            <a:r>
              <a:rPr lang="fr-FR" sz="2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Panier).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sz="2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 TEST DE WELCH ACCEPTE H0 POUR Corr(Age/Frqce_achat), Corr(Age/Tle 1</a:t>
            </a:r>
            <a:r>
              <a:rPr lang="fr-FR" sz="2000" baseline="30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</a:t>
            </a:r>
            <a:r>
              <a:rPr lang="fr-FR" sz="2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Panier) ET Corr(Age/Catég_prduit) DONT LES PVALUES SONT &gt; 5%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sz="2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 TEST DE WELCH REJETE H0 POUR Corr(Age/Dépense) DONT LA PVALUE &lt;5%</a:t>
            </a:r>
          </a:p>
          <a:p>
            <a:endParaRPr lang="fr-FR" sz="18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18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18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65369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995DEA-5F1B-4C5A-BFE8-42146E05C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920"/>
            <a:ext cx="10515600" cy="568694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sz="30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QQ-PLOTS ET HISTOGRAMMES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C78F11-0923-4B56-845E-DB98B4F44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19" y="996592"/>
            <a:ext cx="11948845" cy="5691883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   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42F1FE2-910C-4476-B9DE-8E66566E5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28" y="1151053"/>
            <a:ext cx="2632673" cy="274766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A476096-F882-4C7D-A71B-EF6B41C2C8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143" y="1122903"/>
            <a:ext cx="2632673" cy="274766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64BCCF2-9B4E-4680-AF7E-7130810BBFE5}"/>
              </a:ext>
            </a:extLst>
          </p:cNvPr>
          <p:cNvSpPr txBox="1"/>
          <p:nvPr/>
        </p:nvSpPr>
        <p:spPr>
          <a:xfrm>
            <a:off x="849325" y="753039"/>
            <a:ext cx="4742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Age_client /Dépense, QQ-Plot, Histograme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75A48FA-2559-497D-ADC0-7F74DB35B1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92" y="1102355"/>
            <a:ext cx="2733160" cy="286348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F35A71A-8A51-43C8-AEB4-41B03FDF6D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531" y="1050985"/>
            <a:ext cx="2733160" cy="2884019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77F72A64-3FD0-4416-9289-C1C4EBD2EE29}"/>
              </a:ext>
            </a:extLst>
          </p:cNvPr>
          <p:cNvSpPr txBox="1"/>
          <p:nvPr/>
        </p:nvSpPr>
        <p:spPr>
          <a:xfrm>
            <a:off x="5695314" y="698646"/>
            <a:ext cx="6325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Age_client/Fréquence_Achats, QQ-Plot, Histogramme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5808B6E6-7622-44F0-AD59-86F180266D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54" y="4104198"/>
            <a:ext cx="2733160" cy="274766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81E1DA13-60B5-41F5-94FE-33A8603FA7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405" y="4109656"/>
            <a:ext cx="2733160" cy="2747665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9D91ED0C-A76A-4DFA-813B-0E8456D56F66}"/>
              </a:ext>
            </a:extLst>
          </p:cNvPr>
          <p:cNvSpPr txBox="1"/>
          <p:nvPr/>
        </p:nvSpPr>
        <p:spPr>
          <a:xfrm>
            <a:off x="619290" y="3955550"/>
            <a:ext cx="5360263" cy="40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Age_client_Panier_Moyen, QQ-Plot, Histograme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2556626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9AF058-6683-46ED-B3BC-3DDFD9B9E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8850"/>
            <a:ext cx="10515600" cy="498069"/>
          </a:xfrm>
        </p:spPr>
        <p:txBody>
          <a:bodyPr>
            <a:normAutofit fontScale="90000"/>
          </a:bodyPr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sz="30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PRODUITS ASSOCIES.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614171-9C0B-4732-A1E0-272A1F7AC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3116" y="1960473"/>
            <a:ext cx="8485632" cy="4326217"/>
          </a:xfrm>
        </p:spPr>
        <p:txBody>
          <a:bodyPr>
            <a:normAutofit lnSpcReduction="10000"/>
          </a:bodyPr>
          <a:lstStyle/>
          <a:p>
            <a:pPr lvl="1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proximité des produits dépend du goût des clients;</a:t>
            </a:r>
            <a:endParaRPr lang="fr-FR" dirty="0">
              <a:solidFill>
                <a:schemeClr val="accent1"/>
              </a:solidFill>
            </a:endParaRP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ü"/>
            </a:pPr>
            <a:endParaRPr lang="fr-FR" dirty="0">
              <a:solidFill>
                <a:schemeClr val="accent1"/>
              </a:solidFill>
            </a:endParaRP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ü"/>
            </a:pPr>
            <a:endParaRPr lang="fr-FR" dirty="0">
              <a:solidFill>
                <a:schemeClr val="accent1"/>
              </a:solidFill>
            </a:endParaRPr>
          </a:p>
          <a:p>
            <a:pPr marL="457200" lvl="1" indent="0">
              <a:buClr>
                <a:schemeClr val="accent1"/>
              </a:buClr>
              <a:buNone/>
            </a:pPr>
            <a:endParaRPr lang="fr-FR" dirty="0">
              <a:solidFill>
                <a:schemeClr val="accent1"/>
              </a:solidFill>
            </a:endParaRPr>
          </a:p>
          <a:p>
            <a:pPr marL="457200" lvl="1" indent="0">
              <a:buClr>
                <a:schemeClr val="accent1"/>
              </a:buClr>
              <a:buNone/>
            </a:pPr>
            <a:endParaRPr lang="fr-FR" dirty="0">
              <a:solidFill>
                <a:schemeClr val="accent1"/>
              </a:solidFill>
            </a:endParaRP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accent1"/>
                </a:solidFill>
              </a:rPr>
              <a:t>  Il  tient aussi à la culture du client;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ü"/>
            </a:pPr>
            <a:endParaRPr lang="fr-FR" dirty="0">
              <a:solidFill>
                <a:schemeClr val="accent1"/>
              </a:solidFill>
            </a:endParaRP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ü"/>
            </a:pPr>
            <a:endParaRPr lang="fr-FR" dirty="0">
              <a:solidFill>
                <a:schemeClr val="accent1"/>
              </a:solidFill>
            </a:endParaRPr>
          </a:p>
          <a:p>
            <a:pPr marL="457200" lvl="1" indent="0">
              <a:buClr>
                <a:schemeClr val="accent1"/>
              </a:buClr>
              <a:buNone/>
            </a:pPr>
            <a:endParaRPr lang="fr-FR" dirty="0">
              <a:solidFill>
                <a:schemeClr val="accent1"/>
              </a:solidFill>
            </a:endParaRPr>
          </a:p>
          <a:p>
            <a:pPr marL="457200" lvl="1" indent="0">
              <a:buClr>
                <a:schemeClr val="accent1"/>
              </a:buClr>
              <a:buNone/>
            </a:pPr>
            <a:endParaRPr lang="fr-FR" dirty="0">
              <a:solidFill>
                <a:schemeClr val="accent1"/>
              </a:solidFill>
            </a:endParaRPr>
          </a:p>
          <a:p>
            <a:pPr marL="457200" lvl="1" indent="0">
              <a:buClr>
                <a:schemeClr val="accent1"/>
              </a:buClr>
              <a:buNone/>
            </a:pPr>
            <a:endParaRPr lang="fr-FR" dirty="0">
              <a:solidFill>
                <a:schemeClr val="accent1"/>
              </a:solidFill>
            </a:endParaRP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accent1"/>
                </a:solidFill>
              </a:rPr>
              <a:t>  Et du degré d’ouverture du client au reste du monde.  </a:t>
            </a:r>
          </a:p>
        </p:txBody>
      </p:sp>
    </p:spTree>
    <p:extLst>
      <p:ext uri="{BB962C8B-B14F-4D97-AF65-F5344CB8AC3E}">
        <p14:creationId xmlns:p14="http://schemas.microsoft.com/office/powerpoint/2010/main" val="32632393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4EDFD1-0E12-49D9-AFFC-94DF4940B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5579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sz="30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PROBABILITE CONDITIONNELLE.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E0CDF0-0855-49C0-989D-39125F9B0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3857"/>
            <a:ext cx="10515600" cy="5223052"/>
          </a:xfrm>
        </p:spPr>
        <p:txBody>
          <a:bodyPr/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dirty="0"/>
              <a:t> </a:t>
            </a:r>
            <a:r>
              <a:rPr lang="fr-FR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Proba_0_525/2_159 </a:t>
            </a:r>
            <a:r>
              <a:rPr lang="fr-FR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0.87.</a:t>
            </a:r>
            <a:endParaRPr lang="fr-FR" sz="24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La probabilité qu’un client achète un produit de catégorie x sachant qu’il a déjà acheté un autre produit de catégorie y est:</a:t>
            </a:r>
          </a:p>
          <a:p>
            <a:pPr marL="0" indent="0">
              <a:buClr>
                <a:schemeClr val="accent1"/>
              </a:buClr>
              <a:buNone/>
            </a:pPr>
            <a:endParaRPr lang="fr-FR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5CBC4876-41F5-4D62-9F14-195A7268FB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246193"/>
              </p:ext>
            </p:extLst>
          </p:nvPr>
        </p:nvGraphicFramePr>
        <p:xfrm>
          <a:off x="2253082" y="2479255"/>
          <a:ext cx="774679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268">
                  <a:extLst>
                    <a:ext uri="{9D8B030D-6E8A-4147-A177-3AD203B41FA5}">
                      <a16:colId xmlns:a16="http://schemas.microsoft.com/office/drawing/2014/main" val="3470044916"/>
                    </a:ext>
                  </a:extLst>
                </a:gridCol>
                <a:gridCol w="1338682">
                  <a:extLst>
                    <a:ext uri="{9D8B030D-6E8A-4147-A177-3AD203B41FA5}">
                      <a16:colId xmlns:a16="http://schemas.microsoft.com/office/drawing/2014/main" val="103512188"/>
                    </a:ext>
                  </a:extLst>
                </a:gridCol>
                <a:gridCol w="1392230">
                  <a:extLst>
                    <a:ext uri="{9D8B030D-6E8A-4147-A177-3AD203B41FA5}">
                      <a16:colId xmlns:a16="http://schemas.microsoft.com/office/drawing/2014/main" val="401695158"/>
                    </a:ext>
                  </a:extLst>
                </a:gridCol>
                <a:gridCol w="3779616">
                  <a:extLst>
                    <a:ext uri="{9D8B030D-6E8A-4147-A177-3AD203B41FA5}">
                      <a16:colId xmlns:a16="http://schemas.microsoft.com/office/drawing/2014/main" val="1466923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Produit1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produit2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Produit2/sachant_produit1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20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400" b="1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2_40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2_208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40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0.636364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283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400" b="1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2_200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2_210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40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61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400" b="1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2_199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2_102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40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0.580000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559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400" b="1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2_58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2_102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40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0.545455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490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400" b="1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2_195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2_209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40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0.545455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55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400" b="1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2_178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2_209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40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322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400" b="1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2_48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2_37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40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149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23436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D26637-9D88-4AFB-962D-CE3139B84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937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fr-FR" sz="3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CONCLUSION: PROFIL CLIENT EN FONCTION DE L’AGE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62D448-D1A0-4A63-B20B-8AE394B4B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14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 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BD65287E-5804-4224-8DFF-8D42CB4832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723353"/>
              </p:ext>
            </p:extLst>
          </p:nvPr>
        </p:nvGraphicFramePr>
        <p:xfrm>
          <a:off x="1550822" y="2402162"/>
          <a:ext cx="9546336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628">
                  <a:extLst>
                    <a:ext uri="{9D8B030D-6E8A-4147-A177-3AD203B41FA5}">
                      <a16:colId xmlns:a16="http://schemas.microsoft.com/office/drawing/2014/main" val="1868597611"/>
                    </a:ext>
                  </a:extLst>
                </a:gridCol>
                <a:gridCol w="1236268">
                  <a:extLst>
                    <a:ext uri="{9D8B030D-6E8A-4147-A177-3AD203B41FA5}">
                      <a16:colId xmlns:a16="http://schemas.microsoft.com/office/drawing/2014/main" val="1199205357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1430601056"/>
                    </a:ext>
                  </a:extLst>
                </a:gridCol>
                <a:gridCol w="1382573">
                  <a:extLst>
                    <a:ext uri="{9D8B030D-6E8A-4147-A177-3AD203B41FA5}">
                      <a16:colId xmlns:a16="http://schemas.microsoft.com/office/drawing/2014/main" val="780168379"/>
                    </a:ext>
                  </a:extLst>
                </a:gridCol>
                <a:gridCol w="1733703">
                  <a:extLst>
                    <a:ext uri="{9D8B030D-6E8A-4147-A177-3AD203B41FA5}">
                      <a16:colId xmlns:a16="http://schemas.microsoft.com/office/drawing/2014/main" val="1910055401"/>
                    </a:ext>
                  </a:extLst>
                </a:gridCol>
                <a:gridCol w="1294790">
                  <a:extLst>
                    <a:ext uri="{9D8B030D-6E8A-4147-A177-3AD203B41FA5}">
                      <a16:colId xmlns:a16="http://schemas.microsoft.com/office/drawing/2014/main" val="4205029495"/>
                    </a:ext>
                  </a:extLst>
                </a:gridCol>
                <a:gridCol w="1367942">
                  <a:extLst>
                    <a:ext uri="{9D8B030D-6E8A-4147-A177-3AD203B41FA5}">
                      <a16:colId xmlns:a16="http://schemas.microsoft.com/office/drawing/2014/main" val="1443348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fr-FR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% CLIENTS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% 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Dépense moy/an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Frqce Achat/Mois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Taille 1</a:t>
                      </a:r>
                      <a:r>
                        <a:rPr lang="fr-FR" sz="2400" baseline="30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er</a:t>
                      </a:r>
                      <a:r>
                        <a:rPr lang="fr-FR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Panier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Cat. Pdts Achetés</a:t>
                      </a:r>
                    </a:p>
                    <a:p>
                      <a:pPr algn="ctr"/>
                      <a:endParaRPr lang="fr-FR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346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[‘30-’]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24.19%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28.41%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1334.20€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‘2’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93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[‘31-50’]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39.67%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46.47%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1534.90€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‘0’ et ‘1’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440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[‘51-70’]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28.60%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20.89%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974.54€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‘1’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14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[‘71+’]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7.54%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4.23%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879.98€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‘1’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393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9432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842E5E-738B-4BCC-B1E9-D42261DAE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318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sz="30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LES ‘30-’ANS REPRESENTENT: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64E196-C4FD-4B3B-8854-051F10E12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12" y="1280160"/>
            <a:ext cx="9765792" cy="4345229"/>
          </a:xfrm>
        </p:spPr>
        <p:txBody>
          <a:bodyPr/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dirty="0"/>
              <a:t> </a:t>
            </a:r>
            <a:r>
              <a:rPr lang="fr-FR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 peu plus de 24% environ de la clientèle;</a:t>
            </a:r>
          </a:p>
          <a:p>
            <a:pPr marL="0" indent="0">
              <a:buClr>
                <a:schemeClr val="accent1"/>
              </a:buClr>
              <a:buNone/>
            </a:pPr>
            <a:endParaRPr lang="fr-FR" sz="24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Contribuent pour un peu plus de 28% du CA;</a:t>
            </a:r>
          </a:p>
          <a:p>
            <a:pPr marL="0" indent="0">
              <a:buClr>
                <a:schemeClr val="accent1"/>
              </a:buClr>
              <a:buNone/>
            </a:pPr>
            <a:endParaRPr lang="fr-FR" sz="24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Ils ont dépensé en moyenne 1334.20€;</a:t>
            </a:r>
          </a:p>
          <a:p>
            <a:pPr marL="0" indent="0">
              <a:buClr>
                <a:schemeClr val="accent1"/>
              </a:buClr>
              <a:buNone/>
            </a:pPr>
            <a:endParaRPr lang="fr-FR" sz="24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Ils achètent moins fréquemment 4 fois par mois;</a:t>
            </a:r>
          </a:p>
          <a:p>
            <a:pPr marL="0" indent="0">
              <a:buClr>
                <a:schemeClr val="accent1"/>
              </a:buClr>
              <a:buNone/>
            </a:pPr>
            <a:endParaRPr lang="fr-FR" sz="24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Ils ont une préférence pour les produits de catégorie ‘2’ les plus chers;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57987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C22653-4504-463C-9D0B-F9732EF41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sz="30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LES ‘31-50’ ANS REPRESENTENT:</a:t>
            </a:r>
            <a:endParaRPr lang="fr-FR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819A42-F6AA-4197-96DA-2B1A52E45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861755" cy="4351338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40% environ de la clientèle;</a:t>
            </a:r>
          </a:p>
          <a:p>
            <a:pPr marL="0" indent="0">
              <a:buClr>
                <a:schemeClr val="accent1"/>
              </a:buClr>
              <a:buNone/>
            </a:pPr>
            <a:endParaRPr lang="fr-FR" sz="24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Environ 47% du CA;</a:t>
            </a:r>
          </a:p>
          <a:p>
            <a:pPr marL="0" indent="0">
              <a:buClr>
                <a:schemeClr val="accent1"/>
              </a:buClr>
              <a:buNone/>
            </a:pPr>
            <a:endParaRPr lang="fr-FR" sz="24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Ils ont dépensé en moyenne 1534.90€;</a:t>
            </a:r>
          </a:p>
          <a:p>
            <a:pPr marL="0" indent="0">
              <a:buClr>
                <a:schemeClr val="accent1"/>
              </a:buClr>
              <a:buNone/>
            </a:pPr>
            <a:endParaRPr lang="fr-FR" sz="24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Ils achètent fréquemment 10 fois environ par mois;</a:t>
            </a:r>
          </a:p>
          <a:p>
            <a:pPr marL="0" indent="0">
              <a:buClr>
                <a:schemeClr val="accent1"/>
              </a:buClr>
              <a:buNone/>
            </a:pPr>
            <a:endParaRPr lang="fr-FR" sz="24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Ils préfèrent les produits de catégorie ‘0’ et ‘1’.</a:t>
            </a:r>
          </a:p>
          <a:p>
            <a:pPr marL="0" indent="0">
              <a:buNone/>
            </a:pPr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7414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5DC370-7EF8-4E8F-AF15-D1128B0C8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8536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sz="30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LES </a:t>
            </a:r>
            <a:r>
              <a:rPr lang="fr-FR" sz="3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‘51-70</a:t>
            </a:r>
            <a:r>
              <a:rPr lang="fr-FR" sz="30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 ANS REPRESENTENT:</a:t>
            </a:r>
            <a:endParaRPr lang="fr-FR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549A4F-AD4F-4531-B0F0-02F7A0BE3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63861" cy="4351338"/>
          </a:xfrm>
        </p:spPr>
        <p:txBody>
          <a:bodyPr>
            <a:normAutofit lnSpcReduction="10000"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dirty="0"/>
              <a:t> </a:t>
            </a:r>
            <a:r>
              <a:rPr lang="fr-FR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28</a:t>
            </a:r>
            <a:r>
              <a:rPr lang="fr-FR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% environ de la clientèle;</a:t>
            </a:r>
          </a:p>
          <a:p>
            <a:pPr marL="0" indent="0">
              <a:buClr>
                <a:schemeClr val="accent1"/>
              </a:buClr>
              <a:buNone/>
            </a:pPr>
            <a:endParaRPr lang="fr-FR" sz="28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Environ 21% du CA;</a:t>
            </a:r>
          </a:p>
          <a:p>
            <a:pPr marL="0" indent="0">
              <a:buClr>
                <a:schemeClr val="accent1"/>
              </a:buClr>
              <a:buNone/>
            </a:pPr>
            <a:endParaRPr lang="fr-FR" sz="28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Ils ont dépensé en moyenne 974.54€;</a:t>
            </a:r>
          </a:p>
          <a:p>
            <a:pPr marL="0" indent="0">
              <a:buClr>
                <a:schemeClr val="accent1"/>
              </a:buClr>
              <a:buNone/>
            </a:pPr>
            <a:endParaRPr lang="fr-FR" sz="28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Ils ont une fréquence moyenne d’achat de 6 fois environ par mois;</a:t>
            </a:r>
          </a:p>
          <a:p>
            <a:pPr marL="0" indent="0">
              <a:buClr>
                <a:schemeClr val="accent1"/>
              </a:buClr>
              <a:buNone/>
            </a:pPr>
            <a:endParaRPr lang="fr-FR" sz="28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Ils achètent exclusivement les produits de catégorie ‘1’.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8788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C5278130-DFE0-457B-8698-88DF69019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F99531B-1681-4D6E-BECB-18325B33A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0344094-430A-400B-804B-910E696A1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709375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53C67DF-7782-4E57-AB9B-F1B4811AD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543451" y="1248213"/>
            <a:ext cx="5413238" cy="4326335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F56CBA5-CFD8-4C15-8624-0A0F350B4377}"/>
              </a:ext>
            </a:extLst>
          </p:cNvPr>
          <p:cNvSpPr txBox="1"/>
          <p:nvPr/>
        </p:nvSpPr>
        <p:spPr>
          <a:xfrm>
            <a:off x="123291" y="1262781"/>
            <a:ext cx="3991510" cy="4616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3400" b="1" kern="1200" dirty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df_pdt:Dataframe produits a 3 colonnes : id_prod, price et </a:t>
            </a:r>
            <a:r>
              <a:rPr lang="en-US" sz="3400" b="1" kern="1200" dirty="0" err="1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categ</a:t>
            </a:r>
            <a:r>
              <a:rPr lang="en-US" sz="3400" b="1" kern="1200" dirty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.</a:t>
            </a:r>
            <a:r>
              <a:rPr lang="fr-FR" sz="3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36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Ø"/>
            </a:pPr>
            <a:endParaRPr lang="en-US" sz="3400" kern="1200" dirty="0">
              <a:solidFill>
                <a:srgbClr val="7030A0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03A5AE3-BD30-455C-842B-7626C8BEF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DBECAA5-1F2D-470D-875C-8F2C2CA3E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Espace réservé du contenu 2">
            <a:extLst>
              <a:ext uri="{FF2B5EF4-FFF2-40B4-BE49-F238E27FC236}">
                <a16:creationId xmlns:a16="http://schemas.microsoft.com/office/drawing/2014/main" id="{5A76722E-88DF-4571-8EEE-3F6D25D676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7871075"/>
              </p:ext>
            </p:extLst>
          </p:nvPr>
        </p:nvGraphicFramePr>
        <p:xfrm>
          <a:off x="4776730" y="1136298"/>
          <a:ext cx="6589260" cy="4927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ZoneTexte 10">
            <a:extLst>
              <a:ext uri="{FF2B5EF4-FFF2-40B4-BE49-F238E27FC236}">
                <a16:creationId xmlns:a16="http://schemas.microsoft.com/office/drawing/2014/main" id="{64B6F322-FB09-4E47-A891-BC5634C75DD3}"/>
              </a:ext>
            </a:extLst>
          </p:cNvPr>
          <p:cNvSpPr txBox="1"/>
          <p:nvPr/>
        </p:nvSpPr>
        <p:spPr>
          <a:xfrm>
            <a:off x="3935002" y="308225"/>
            <a:ext cx="7407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fr-FR" sz="40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EXPLORATION DES DONNEES</a:t>
            </a:r>
            <a:r>
              <a:rPr lang="fr-FR" sz="40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0CE2136-88CF-4004-A4E4-47FC1048CCA6}"/>
              </a:ext>
            </a:extLst>
          </p:cNvPr>
          <p:cNvSpPr txBox="1"/>
          <p:nvPr/>
        </p:nvSpPr>
        <p:spPr>
          <a:xfrm>
            <a:off x="4775206" y="1160989"/>
            <a:ext cx="62900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fr-FR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Id_prod: identifiant du produit et clé primaire.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CB697F1-2240-4AD0-9CD7-E786B9BE1450}"/>
              </a:ext>
            </a:extLst>
          </p:cNvPr>
          <p:cNvSpPr txBox="1"/>
          <p:nvPr/>
        </p:nvSpPr>
        <p:spPr>
          <a:xfrm>
            <a:off x="4775207" y="2897315"/>
            <a:ext cx="63792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fr-FR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Price : prix des produits, -1 à 300 €, avec un prix négatif anormal.</a:t>
            </a:r>
            <a:endParaRPr lang="en-US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1F186AA-9EAB-4A58-9A4C-61B666A4D4F5}"/>
              </a:ext>
            </a:extLst>
          </p:cNvPr>
          <p:cNvSpPr txBox="1"/>
          <p:nvPr/>
        </p:nvSpPr>
        <p:spPr>
          <a:xfrm>
            <a:off x="4775207" y="4541180"/>
            <a:ext cx="64544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fr-FR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Categ : Trois catégories de produits de valeurs : 0,1 et 2. </a:t>
            </a:r>
            <a:endParaRPr lang="en-US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2091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51B4C6-DF0E-4623-B272-14895E00A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8808"/>
          </a:xfrm>
        </p:spPr>
        <p:txBody>
          <a:bodyPr>
            <a:noAutofit/>
          </a:bodyPr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sz="30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LES ‘71+’ ANS REPRESENTENT:</a:t>
            </a:r>
            <a:endParaRPr lang="fr-FR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EB4F8A-C5C1-4909-9C71-5882FE925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7% environ de la clientèle;</a:t>
            </a:r>
          </a:p>
          <a:p>
            <a:pPr marL="0" indent="0">
              <a:buClr>
                <a:schemeClr val="accent1"/>
              </a:buClr>
              <a:buNone/>
            </a:pPr>
            <a:endParaRPr lang="fr-FR" sz="24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Environ 4% du CA;</a:t>
            </a:r>
          </a:p>
          <a:p>
            <a:pPr marL="0" indent="0">
              <a:buClr>
                <a:schemeClr val="accent1"/>
              </a:buClr>
              <a:buNone/>
            </a:pPr>
            <a:endParaRPr lang="fr-FR" sz="24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Ils ont dépensé en moyenne 880.00€;</a:t>
            </a:r>
          </a:p>
          <a:p>
            <a:pPr marL="0" indent="0">
              <a:buClr>
                <a:schemeClr val="accent1"/>
              </a:buClr>
              <a:buNone/>
            </a:pPr>
            <a:endParaRPr lang="fr-FR" sz="24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Ils ont une fréquence moyenne d’achat de 5 fois environ par mois;</a:t>
            </a:r>
          </a:p>
          <a:p>
            <a:pPr marL="0" indent="0">
              <a:buClr>
                <a:schemeClr val="accent1"/>
              </a:buClr>
              <a:buNone/>
            </a:pPr>
            <a:endParaRPr lang="fr-FR" sz="24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Ils achètent exclusivement les produits de catégorie ‘1’.</a:t>
            </a:r>
            <a:endParaRPr lang="fr-FR" sz="2400" dirty="0"/>
          </a:p>
          <a:p>
            <a:pPr marL="0" indent="0">
              <a:buNone/>
            </a:pPr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681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21D0181-C256-4609-8C7F-336FC2E7D96F}"/>
              </a:ext>
            </a:extLst>
          </p:cNvPr>
          <p:cNvSpPr txBox="1"/>
          <p:nvPr/>
        </p:nvSpPr>
        <p:spPr>
          <a:xfrm>
            <a:off x="431515" y="2022038"/>
            <a:ext cx="4010593" cy="3680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71500" indent="-57150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3600" b="1" kern="1200" dirty="0" err="1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df_trs</a:t>
            </a:r>
            <a:r>
              <a:rPr lang="en-US" sz="3600" b="1" dirty="0" err="1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:D</a:t>
            </a:r>
            <a:r>
              <a:rPr lang="en-US" sz="3600" b="1" kern="1200" dirty="0" err="1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ataframe</a:t>
            </a:r>
            <a:r>
              <a:rPr lang="en-US" sz="3600" b="1" kern="1200" dirty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 transactions a 4 colonnes: </a:t>
            </a:r>
            <a:r>
              <a:rPr lang="en-US" sz="3600" b="1" kern="1200" dirty="0" err="1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id_prod</a:t>
            </a:r>
            <a:r>
              <a:rPr lang="en-US" sz="3600" b="1" kern="1200" dirty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, date, session,  </a:t>
            </a:r>
            <a:r>
              <a:rPr lang="en-US" sz="3600" b="1" kern="1200" dirty="0" err="1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cliend_id</a:t>
            </a:r>
            <a:r>
              <a:rPr lang="en-US" sz="3600" b="1" kern="1200" dirty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;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Espace réservé du contenu 2">
            <a:extLst>
              <a:ext uri="{FF2B5EF4-FFF2-40B4-BE49-F238E27FC236}">
                <a16:creationId xmlns:a16="http://schemas.microsoft.com/office/drawing/2014/main" id="{552E88A4-772C-4BD2-B7F5-1683EA643B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6243799"/>
              </p:ext>
            </p:extLst>
          </p:nvPr>
        </p:nvGraphicFramePr>
        <p:xfrm>
          <a:off x="5126418" y="359596"/>
          <a:ext cx="6965100" cy="5804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7BFE4979-28E5-4BEA-B3E9-B8A7C3EF3DF9}"/>
              </a:ext>
            </a:extLst>
          </p:cNvPr>
          <p:cNvSpPr txBox="1"/>
          <p:nvPr/>
        </p:nvSpPr>
        <p:spPr>
          <a:xfrm>
            <a:off x="-51375" y="308225"/>
            <a:ext cx="469292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fr-FR" sz="40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EXPLORATION DES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</a:pPr>
            <a:r>
              <a:rPr lang="fr-FR" sz="40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DONNEES</a:t>
            </a:r>
            <a:r>
              <a:rPr lang="fr-FR" sz="40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79A9A82-33B1-417A-8B35-446F7B4409C5}"/>
              </a:ext>
            </a:extLst>
          </p:cNvPr>
          <p:cNvSpPr txBox="1"/>
          <p:nvPr/>
        </p:nvSpPr>
        <p:spPr>
          <a:xfrm>
            <a:off x="5102137" y="842481"/>
            <a:ext cx="6848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id_prod : identifiant du produit vendu et clé étrangère.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493CE97-15BB-4CA8-B0CE-4E70CEF7DB01}"/>
              </a:ext>
            </a:extLst>
          </p:cNvPr>
          <p:cNvSpPr txBox="1"/>
          <p:nvPr/>
        </p:nvSpPr>
        <p:spPr>
          <a:xfrm>
            <a:off x="5102137" y="2011766"/>
            <a:ext cx="6754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date: présence des valeurs alphabétique (test: T_0).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B43812D-90BA-4416-A559-483F97AF5FD8}"/>
              </a:ext>
            </a:extLst>
          </p:cNvPr>
          <p:cNvSpPr txBox="1"/>
          <p:nvPr/>
        </p:nvSpPr>
        <p:spPr>
          <a:xfrm>
            <a:off x="5102137" y="3390476"/>
            <a:ext cx="684773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 : correspond à une commande ou à une vente (test: s_0).</a:t>
            </a:r>
          </a:p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2667F87-FBF9-49A5-BFC5-E4B1ABCD3884}"/>
              </a:ext>
            </a:extLst>
          </p:cNvPr>
          <p:cNvSpPr txBox="1"/>
          <p:nvPr/>
        </p:nvSpPr>
        <p:spPr>
          <a:xfrm>
            <a:off x="5075434" y="4981178"/>
            <a:ext cx="680251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client_id: identifiant du client et clé étrangère.</a:t>
            </a:r>
          </a:p>
          <a:p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227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lowchart: Document 3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489E683-DDA2-4FD2-B9AE-EFFB8DB5AAD4}"/>
              </a:ext>
            </a:extLst>
          </p:cNvPr>
          <p:cNvSpPr txBox="1"/>
          <p:nvPr/>
        </p:nvSpPr>
        <p:spPr>
          <a:xfrm>
            <a:off x="739739" y="171162"/>
            <a:ext cx="2938643" cy="2371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en-US" sz="3200" b="1" kern="1200" dirty="0">
                <a:solidFill>
                  <a:srgbClr val="FFFFFF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TRAITEMENT DES DONNEES.</a:t>
            </a:r>
            <a:endParaRPr lang="en-US" sz="3200" kern="1200" dirty="0">
              <a:solidFill>
                <a:srgbClr val="FFFFFF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graphicFrame>
        <p:nvGraphicFramePr>
          <p:cNvPr id="12" name="Espace réservé du contenu 2">
            <a:extLst>
              <a:ext uri="{FF2B5EF4-FFF2-40B4-BE49-F238E27FC236}">
                <a16:creationId xmlns:a16="http://schemas.microsoft.com/office/drawing/2014/main" id="{E1352562-7DB1-4E76-95F7-9E6EC4509A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7764954"/>
              </p:ext>
            </p:extLst>
          </p:nvPr>
        </p:nvGraphicFramePr>
        <p:xfrm>
          <a:off x="4776730" y="819369"/>
          <a:ext cx="6589260" cy="5243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0B8219AC-08AB-4D61-AA83-47336892E14B}"/>
              </a:ext>
            </a:extLst>
          </p:cNvPr>
          <p:cNvSpPr txBox="1"/>
          <p:nvPr/>
        </p:nvSpPr>
        <p:spPr>
          <a:xfrm>
            <a:off x="4776731" y="945222"/>
            <a:ext cx="6360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fr-FR" sz="3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200 tests effectués avec:</a:t>
            </a:r>
            <a:endParaRPr lang="en-US" sz="3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D264EEB-62F5-4BF1-B359-21BEF58FD3C3}"/>
              </a:ext>
            </a:extLst>
          </p:cNvPr>
          <p:cNvSpPr txBox="1"/>
          <p:nvPr/>
        </p:nvSpPr>
        <p:spPr>
          <a:xfrm>
            <a:off x="4776730" y="1921267"/>
            <a:ext cx="6504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fr-FR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produit: T_0;</a:t>
            </a:r>
            <a:endParaRPr lang="en-US" sz="2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ADF9328-C3BE-4601-BA45-7698CD691CBB}"/>
              </a:ext>
            </a:extLst>
          </p:cNvPr>
          <p:cNvSpPr txBox="1"/>
          <p:nvPr/>
        </p:nvSpPr>
        <p:spPr>
          <a:xfrm>
            <a:off x="4776730" y="2897312"/>
            <a:ext cx="6134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fr-FR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session: s_0;</a:t>
            </a:r>
            <a:endParaRPr lang="en-US" sz="2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72748B7-3DA1-457D-B5FA-8E9038A8A01A}"/>
              </a:ext>
            </a:extLst>
          </p:cNvPr>
          <p:cNvSpPr txBox="1"/>
          <p:nvPr/>
        </p:nvSpPr>
        <p:spPr>
          <a:xfrm>
            <a:off x="4776729" y="3581063"/>
            <a:ext cx="6289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fr-FR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 clients: ct_0 et ct_1;</a:t>
            </a:r>
            <a:endParaRPr lang="en-US" sz="2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1A99ECB-25F2-424F-9C9D-0DB93BC7687A}"/>
              </a:ext>
            </a:extLst>
          </p:cNvPr>
          <p:cNvSpPr txBox="1"/>
          <p:nvPr/>
        </p:nvSpPr>
        <p:spPr>
          <a:xfrm>
            <a:off x="4776728" y="4561728"/>
            <a:ext cx="6289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fr-FR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Produit dont le prix &lt;0: </a:t>
            </a:r>
            <a:r>
              <a:rPr lang="fr-FR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fr-FR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T_0 : 731</a:t>
            </a:r>
            <a:endParaRPr lang="en-US" sz="2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70D7E1D-A827-40B3-AC06-F9CCC3AD96ED}"/>
              </a:ext>
            </a:extLst>
          </p:cNvPr>
          <p:cNvSpPr txBox="1"/>
          <p:nvPr/>
        </p:nvSpPr>
        <p:spPr>
          <a:xfrm>
            <a:off x="4776729" y="5333325"/>
            <a:ext cx="6134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fr-FR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Supprimer tous les tests</a:t>
            </a: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1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C15C128-8E68-44BD-BF94-FBA9CA4B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304" y="2395983"/>
            <a:ext cx="0" cy="2228850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Espace réservé du contenu 2">
            <a:extLst>
              <a:ext uri="{FF2B5EF4-FFF2-40B4-BE49-F238E27FC236}">
                <a16:creationId xmlns:a16="http://schemas.microsoft.com/office/drawing/2014/main" id="{A5576B4C-8B98-4959-A8C4-4840938D02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5232367"/>
              </p:ext>
            </p:extLst>
          </p:nvPr>
        </p:nvGraphicFramePr>
        <p:xfrm>
          <a:off x="4438435" y="469258"/>
          <a:ext cx="7740244" cy="57466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F0AF041A-3532-49AF-B0D3-26B178527C7E}"/>
              </a:ext>
            </a:extLst>
          </p:cNvPr>
          <p:cNvSpPr txBox="1"/>
          <p:nvPr/>
        </p:nvSpPr>
        <p:spPr>
          <a:xfrm>
            <a:off x="688369" y="2095927"/>
            <a:ext cx="34726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fr-FR" sz="4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TRAITEMENT DES DONNEES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9C400C6-7CA2-4C7D-BDF8-5B58B6D3DDF9}"/>
              </a:ext>
            </a:extLst>
          </p:cNvPr>
          <p:cNvSpPr txBox="1"/>
          <p:nvPr/>
        </p:nvSpPr>
        <p:spPr>
          <a:xfrm>
            <a:off x="4685021" y="657546"/>
            <a:ext cx="29486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Jointure externe des 3 dataframes.</a:t>
            </a:r>
            <a:endParaRPr lang="fr-FR" sz="32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750972B-209C-4329-B0AB-9479E9BFBF42}"/>
              </a:ext>
            </a:extLst>
          </p:cNvPr>
          <p:cNvSpPr txBox="1"/>
          <p:nvPr/>
        </p:nvSpPr>
        <p:spPr>
          <a:xfrm>
            <a:off x="4633651" y="2558271"/>
            <a:ext cx="277401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263 valeurs manquantes.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EC651C4-818A-464C-8901-051CF590FFDB}"/>
              </a:ext>
            </a:extLst>
          </p:cNvPr>
          <p:cNvSpPr txBox="1"/>
          <p:nvPr/>
        </p:nvSpPr>
        <p:spPr>
          <a:xfrm>
            <a:off x="8907694" y="698649"/>
            <a:ext cx="327098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21 produits invendus sur 2 ans.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D39020E-7439-4A07-8D82-46DAD7517CB8}"/>
              </a:ext>
            </a:extLst>
          </p:cNvPr>
          <p:cNvSpPr txBox="1"/>
          <p:nvPr/>
        </p:nvSpPr>
        <p:spPr>
          <a:xfrm>
            <a:off x="8907694" y="2619916"/>
            <a:ext cx="32709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21 clients sans achats sur 2 ans.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92FF249-E6CA-490A-8EB4-3FB812357082}"/>
              </a:ext>
            </a:extLst>
          </p:cNvPr>
          <p:cNvSpPr txBox="1"/>
          <p:nvPr/>
        </p:nvSpPr>
        <p:spPr>
          <a:xfrm>
            <a:off x="8907695" y="4500085"/>
            <a:ext cx="38665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 Produit 0_2245</a:t>
            </a:r>
          </a:p>
          <a:p>
            <a:pPr lvl="0">
              <a:buClr>
                <a:schemeClr val="accent1"/>
              </a:buClr>
            </a:pP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achetés 221 fois sans être répertorié sur le dataframe produit. 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4052254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21D0181-C256-4609-8C7F-336FC2E7D96F}"/>
              </a:ext>
            </a:extLst>
          </p:cNvPr>
          <p:cNvSpPr txBox="1"/>
          <p:nvPr/>
        </p:nvSpPr>
        <p:spPr>
          <a:xfrm>
            <a:off x="262608" y="1700372"/>
            <a:ext cx="4309392" cy="4130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Ajout du produit 0_2245 par imputation à la médiane du prix (10,32);</a:t>
            </a:r>
          </a:p>
          <a:p>
            <a:pPr marL="0" indent="0">
              <a:buClr>
                <a:schemeClr val="accent2"/>
              </a:buClr>
              <a:buNone/>
            </a:pPr>
            <a:endParaRPr lang="fr-FR" sz="32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Perte des ventes pour le produits de catégorie 1 au mois d’octobre;</a:t>
            </a:r>
          </a:p>
          <a:p>
            <a:pPr marL="0" indent="0">
              <a:buClr>
                <a:schemeClr val="accent2"/>
              </a:buClr>
              <a:buNone/>
            </a:pPr>
            <a:endParaRPr lang="fr-FR" sz="32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 clients spéciaux avec des achats exponentiels:</a:t>
            </a:r>
            <a:endParaRPr lang="en-US" sz="3200" b="1" kern="1200" dirty="0">
              <a:solidFill>
                <a:srgbClr val="0070C0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Espace réservé du contenu 2">
            <a:extLst>
              <a:ext uri="{FF2B5EF4-FFF2-40B4-BE49-F238E27FC236}">
                <a16:creationId xmlns:a16="http://schemas.microsoft.com/office/drawing/2014/main" id="{552E88A4-772C-4BD2-B7F5-1683EA643B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2064788"/>
              </p:ext>
            </p:extLst>
          </p:nvPr>
        </p:nvGraphicFramePr>
        <p:xfrm>
          <a:off x="5126418" y="1027578"/>
          <a:ext cx="6642013" cy="4695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57F63E41-54A2-4B58-B296-373769367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151938"/>
              </p:ext>
            </p:extLst>
          </p:nvPr>
        </p:nvGraphicFramePr>
        <p:xfrm>
          <a:off x="5048993" y="1700372"/>
          <a:ext cx="6717355" cy="43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420">
                  <a:extLst>
                    <a:ext uri="{9D8B030D-6E8A-4147-A177-3AD203B41FA5}">
                      <a16:colId xmlns:a16="http://schemas.microsoft.com/office/drawing/2014/main" val="716759713"/>
                    </a:ext>
                  </a:extLst>
                </a:gridCol>
                <a:gridCol w="1499522">
                  <a:extLst>
                    <a:ext uri="{9D8B030D-6E8A-4147-A177-3AD203B41FA5}">
                      <a16:colId xmlns:a16="http://schemas.microsoft.com/office/drawing/2014/main" val="3267970694"/>
                    </a:ext>
                  </a:extLst>
                </a:gridCol>
                <a:gridCol w="1343471">
                  <a:extLst>
                    <a:ext uri="{9D8B030D-6E8A-4147-A177-3AD203B41FA5}">
                      <a16:colId xmlns:a16="http://schemas.microsoft.com/office/drawing/2014/main" val="3388406990"/>
                    </a:ext>
                  </a:extLst>
                </a:gridCol>
                <a:gridCol w="1343471">
                  <a:extLst>
                    <a:ext uri="{9D8B030D-6E8A-4147-A177-3AD203B41FA5}">
                      <a16:colId xmlns:a16="http://schemas.microsoft.com/office/drawing/2014/main" val="471264571"/>
                    </a:ext>
                  </a:extLst>
                </a:gridCol>
                <a:gridCol w="1343471">
                  <a:extLst>
                    <a:ext uri="{9D8B030D-6E8A-4147-A177-3AD203B41FA5}">
                      <a16:colId xmlns:a16="http://schemas.microsoft.com/office/drawing/2014/main" val="1552417146"/>
                    </a:ext>
                  </a:extLst>
                </a:gridCol>
              </a:tblGrid>
              <a:tr h="874568">
                <a:tc>
                  <a:txBody>
                    <a:bodyPr/>
                    <a:lstStyle/>
                    <a:p>
                      <a:pPr algn="ctr"/>
                      <a:r>
                        <a:rPr kumimoji="0" lang="fr-F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Index</a:t>
                      </a:r>
                      <a:endParaRPr lang="fr-FR" sz="2800" dirty="0"/>
                    </a:p>
                  </a:txBody>
                  <a:tcPr marT="25807" marB="25807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fr-F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Client_id</a:t>
                      </a:r>
                      <a:endParaRPr lang="fr-FR" sz="2800" dirty="0"/>
                    </a:p>
                  </a:txBody>
                  <a:tcPr marT="25807" marB="25807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fr-F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Count</a:t>
                      </a:r>
                      <a:endParaRPr lang="fr-FR" sz="2800" dirty="0"/>
                    </a:p>
                  </a:txBody>
                  <a:tcPr marT="25807" marB="25807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fr-F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Sex</a:t>
                      </a:r>
                      <a:endParaRPr lang="fr-FR" sz="2800" dirty="0"/>
                    </a:p>
                  </a:txBody>
                  <a:tcPr marT="25807" marB="25807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fr-F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Birth</a:t>
                      </a:r>
                      <a:endParaRPr lang="fr-FR" sz="2800" dirty="0"/>
                    </a:p>
                  </a:txBody>
                  <a:tcPr marT="25807" marB="25807"/>
                </a:tc>
                <a:extLst>
                  <a:ext uri="{0D108BD9-81ED-4DB2-BD59-A6C34878D82A}">
                    <a16:rowId xmlns:a16="http://schemas.microsoft.com/office/drawing/2014/main" val="3637277369"/>
                  </a:ext>
                </a:extLst>
              </a:tr>
              <a:tr h="874568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T="25807" marB="258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C_1609</a:t>
                      </a:r>
                    </a:p>
                  </a:txBody>
                  <a:tcPr marT="25807" marB="258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25488</a:t>
                      </a:r>
                    </a:p>
                  </a:txBody>
                  <a:tcPr marT="25807" marB="258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</a:p>
                  </a:txBody>
                  <a:tcPr marT="25807" marB="258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1980</a:t>
                      </a:r>
                    </a:p>
                  </a:txBody>
                  <a:tcPr marT="25807" marB="25807"/>
                </a:tc>
                <a:extLst>
                  <a:ext uri="{0D108BD9-81ED-4DB2-BD59-A6C34878D82A}">
                    <a16:rowId xmlns:a16="http://schemas.microsoft.com/office/drawing/2014/main" val="3464209449"/>
                  </a:ext>
                </a:extLst>
              </a:tr>
              <a:tr h="874568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T="25807" marB="258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C_6714</a:t>
                      </a:r>
                    </a:p>
                  </a:txBody>
                  <a:tcPr marT="25807" marB="258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9187</a:t>
                      </a:r>
                    </a:p>
                  </a:txBody>
                  <a:tcPr marT="25807" marB="258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</a:p>
                  </a:txBody>
                  <a:tcPr marT="25807" marB="258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1968</a:t>
                      </a:r>
                    </a:p>
                  </a:txBody>
                  <a:tcPr marT="25807" marB="25807"/>
                </a:tc>
                <a:extLst>
                  <a:ext uri="{0D108BD9-81ED-4DB2-BD59-A6C34878D82A}">
                    <a16:rowId xmlns:a16="http://schemas.microsoft.com/office/drawing/2014/main" val="2320507708"/>
                  </a:ext>
                </a:extLst>
              </a:tr>
              <a:tr h="874568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T="25807" marB="258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C_3454</a:t>
                      </a:r>
                    </a:p>
                  </a:txBody>
                  <a:tcPr marT="25807" marB="258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6773</a:t>
                      </a:r>
                    </a:p>
                  </a:txBody>
                  <a:tcPr marT="25807" marB="258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</a:p>
                  </a:txBody>
                  <a:tcPr marT="25807" marB="258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1969</a:t>
                      </a:r>
                    </a:p>
                  </a:txBody>
                  <a:tcPr marT="25807" marB="25807"/>
                </a:tc>
                <a:extLst>
                  <a:ext uri="{0D108BD9-81ED-4DB2-BD59-A6C34878D82A}">
                    <a16:rowId xmlns:a16="http://schemas.microsoft.com/office/drawing/2014/main" val="2065776607"/>
                  </a:ext>
                </a:extLst>
              </a:tr>
              <a:tr h="874568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T="25807" marB="258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C_4958</a:t>
                      </a:r>
                    </a:p>
                  </a:txBody>
                  <a:tcPr marT="25807" marB="258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5195</a:t>
                      </a:r>
                    </a:p>
                  </a:txBody>
                  <a:tcPr marT="25807" marB="258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</a:p>
                  </a:txBody>
                  <a:tcPr marT="25807" marB="258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1999</a:t>
                      </a:r>
                    </a:p>
                  </a:txBody>
                  <a:tcPr marT="25807" marB="25807"/>
                </a:tc>
                <a:extLst>
                  <a:ext uri="{0D108BD9-81ED-4DB2-BD59-A6C34878D82A}">
                    <a16:rowId xmlns:a16="http://schemas.microsoft.com/office/drawing/2014/main" val="822363438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99274EAD-0611-492F-919C-C56CD622EB38}"/>
              </a:ext>
            </a:extLst>
          </p:cNvPr>
          <p:cNvSpPr txBox="1"/>
          <p:nvPr/>
        </p:nvSpPr>
        <p:spPr>
          <a:xfrm>
            <a:off x="5126418" y="493159"/>
            <a:ext cx="68029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fr-FR" sz="40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TRAITEMENT DES DONNEES.</a:t>
            </a:r>
          </a:p>
        </p:txBody>
      </p:sp>
    </p:spTree>
    <p:extLst>
      <p:ext uri="{BB962C8B-B14F-4D97-AF65-F5344CB8AC3E}">
        <p14:creationId xmlns:p14="http://schemas.microsoft.com/office/powerpoint/2010/main" val="21035582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2857</Words>
  <Application>Microsoft Office PowerPoint</Application>
  <PresentationFormat>Grand écran</PresentationFormat>
  <Paragraphs>632</Paragraphs>
  <Slides>50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50</vt:i4>
      </vt:variant>
    </vt:vector>
  </HeadingPairs>
  <TitlesOfParts>
    <vt:vector size="57" baseType="lpstr">
      <vt:lpstr>Arial</vt:lpstr>
      <vt:lpstr>Calibri</vt:lpstr>
      <vt:lpstr>Calibri Light</vt:lpstr>
      <vt:lpstr>Cambria Math</vt:lpstr>
      <vt:lpstr>Montserrat</vt:lpstr>
      <vt:lpstr>Wingdings</vt:lpstr>
      <vt:lpstr>Thème Office</vt:lpstr>
      <vt:lpstr>PROJET6:  ANALYSEZ LES VENTES D’UNE LIBRAIRIE AVEC R OU PYTHON.</vt:lpstr>
      <vt:lpstr>MA MISSION EN DEUX POINTS. </vt:lpstr>
      <vt:lpstr>I-NETTOYAGE DES DONNEES.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II- ANALYSE  DES DONNEES. </vt:lpstr>
      <vt:lpstr> EVOLUTION CUMULEE DU CHIFFRE D’AFFAIRES ET DES VENTES.</vt:lpstr>
      <vt:lpstr> EVOLUTION GLOBALE DU CHIFFRE D’AFFAIRES ET DES VENTES.  </vt:lpstr>
      <vt:lpstr> EVOLUTION GLOBALE DU CHIFFRE D’AFFAIRES ET DES VENTES.</vt:lpstr>
      <vt:lpstr> EVOLUTION HORAIRE DU CHIFFRE D’AFFAIRES ET DES VENTES PAR CATEGORIE DE PRODUIT. </vt:lpstr>
      <vt:lpstr> EVOLUTION HEBDOMADAIRE DU CHIFFRE D’AFFAIRES ET DU VOLUME DES VENTES PAR CATEGORIE DE PRODUIT.</vt:lpstr>
      <vt:lpstr>EVOLUTION DU ¼ MOIS DU CHIFFRE D’AFFAIRES ET DU VOLUME DES VENTES PAR CATEGORIE DE PRODUIT.</vt:lpstr>
      <vt:lpstr>EVOLUTION DU ¼ MOIS DU CHIFFRE D’AFFAIRES ET DU VOLUME DES VENTES PAR CATEGORIE DE PRODUIT.</vt:lpstr>
      <vt:lpstr>REPARTITION DU CHIFFRE D’AFFAIRES PAR CATEGORIE DE PRODUITS</vt:lpstr>
      <vt:lpstr>EVOLUTION MENSUELLE DES VENTES PAR CATEGORIE.</vt:lpstr>
      <vt:lpstr>VENTE DES PRODUITS DE CATEGORIE 1 EN OCTOBRE 2021.</vt:lpstr>
      <vt:lpstr>CATEGORIES DE LIVRES JAMAIS VENDUS. </vt:lpstr>
      <vt:lpstr>DISTRIBUTION DES LIVRES JAMAIS VENDUS.</vt:lpstr>
      <vt:lpstr>PRIX DES PRODUITS VENDUS PAR CATEGORIES.</vt:lpstr>
      <vt:lpstr>DISTRIBUTION DES PRIX PAR CATEGORIES VENDUES.</vt:lpstr>
      <vt:lpstr>CHIFFRE D’AFFAIRES ET VOLUME DES VENTES PAR CATEGORIE.</vt:lpstr>
      <vt:lpstr>CONCENTRATION DES VENTES.</vt:lpstr>
      <vt:lpstr>LES PRODUITS LES PLUS RENTABLES.</vt:lpstr>
      <vt:lpstr>REPARTITION DU CA PAR PROFIL DE CLIENTS.</vt:lpstr>
      <vt:lpstr>REPARTION DES CLIENTS PAR AGES ET SEXE</vt:lpstr>
      <vt:lpstr>REPARTITION DU CA PAR TRANCHES D’AGES DES CLIENTS.</vt:lpstr>
      <vt:lpstr>FIDELITE DE LA CLIENTELE.</vt:lpstr>
      <vt:lpstr>CLIENTS SPECIAUX.</vt:lpstr>
      <vt:lpstr>CARACTERISTIQUES DU PANIER MOYEN</vt:lpstr>
      <vt:lpstr>ANALYSE DES CORRELATIONS</vt:lpstr>
      <vt:lpstr>CORRELATION AGE CLIENTS ET:</vt:lpstr>
      <vt:lpstr>CORRELATION AGE CLIENTS ET: </vt:lpstr>
      <vt:lpstr>CORRELATION AGE  CLIENTS ET CATEGORIE PRODUITS ACHETES.</vt:lpstr>
      <vt:lpstr>TEST ANOVA        H0 : µ1= µ2= µ3= µ4      H1: Tous les µ ne sont pas égaux.</vt:lpstr>
      <vt:lpstr>VALIDITE DU TEST ANOVA</vt:lpstr>
      <vt:lpstr>TESTS DE SHAPIRO-WILK  ET  BARTLETT     </vt:lpstr>
      <vt:lpstr>TESTS PARAMETRIQUE DE LEVENE ET NON PARAMETRIQUE DE WELCH</vt:lpstr>
      <vt:lpstr>QQ-PLOTS ET HISTOGRAMMES</vt:lpstr>
      <vt:lpstr>PRODUITS ASSOCIES.</vt:lpstr>
      <vt:lpstr>PROBABILITE CONDITIONNELLE.</vt:lpstr>
      <vt:lpstr>CONCLUSION: PROFIL CLIENT EN FONCTION DE L’AGE</vt:lpstr>
      <vt:lpstr>LES ‘30-’ANS REPRESENTENT:</vt:lpstr>
      <vt:lpstr>LES ‘31-50’ ANS REPRESENTENT:</vt:lpstr>
      <vt:lpstr>LES ‘51-70’ ANS REPRESENTENT:</vt:lpstr>
      <vt:lpstr>LES ‘71+’ ANS REPRESENTENT: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PROJET6:  ANALYSEEZ LES VENTES D’UNE LIBRAIRIE AVEC R OU PYTHON.</dc:title>
  <dc:creator>NADIA YEBEL</dc:creator>
  <cp:lastModifiedBy>NADIA YEBEL</cp:lastModifiedBy>
  <cp:revision>270</cp:revision>
  <dcterms:created xsi:type="dcterms:W3CDTF">2021-10-27T12:44:29Z</dcterms:created>
  <dcterms:modified xsi:type="dcterms:W3CDTF">2021-11-23T22:06:43Z</dcterms:modified>
</cp:coreProperties>
</file>